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61"/>
  </p:notesMasterIdLst>
  <p:sldIdLst>
    <p:sldId id="316" r:id="rId2"/>
    <p:sldId id="256" r:id="rId3"/>
    <p:sldId id="257" r:id="rId4"/>
    <p:sldId id="273" r:id="rId5"/>
    <p:sldId id="275" r:id="rId6"/>
    <p:sldId id="277" r:id="rId7"/>
    <p:sldId id="278" r:id="rId8"/>
    <p:sldId id="279" r:id="rId9"/>
    <p:sldId id="281" r:id="rId10"/>
    <p:sldId id="295" r:id="rId11"/>
    <p:sldId id="296" r:id="rId12"/>
    <p:sldId id="324" r:id="rId13"/>
    <p:sldId id="258" r:id="rId14"/>
    <p:sldId id="266" r:id="rId15"/>
    <p:sldId id="267" r:id="rId16"/>
    <p:sldId id="268" r:id="rId17"/>
    <p:sldId id="259" r:id="rId18"/>
    <p:sldId id="260" r:id="rId19"/>
    <p:sldId id="297" r:id="rId20"/>
    <p:sldId id="261" r:id="rId21"/>
    <p:sldId id="269" r:id="rId22"/>
    <p:sldId id="271" r:id="rId23"/>
    <p:sldId id="263" r:id="rId24"/>
    <p:sldId id="264" r:id="rId25"/>
    <p:sldId id="298" r:id="rId26"/>
    <p:sldId id="325" r:id="rId27"/>
    <p:sldId id="272" r:id="rId28"/>
    <p:sldId id="265" r:id="rId29"/>
    <p:sldId id="299" r:id="rId30"/>
    <p:sldId id="300" r:id="rId31"/>
    <p:sldId id="285" r:id="rId32"/>
    <p:sldId id="287" r:id="rId33"/>
    <p:sldId id="288" r:id="rId34"/>
    <p:sldId id="293" r:id="rId35"/>
    <p:sldId id="306" r:id="rId36"/>
    <p:sldId id="303" r:id="rId37"/>
    <p:sldId id="301" r:id="rId38"/>
    <p:sldId id="304" r:id="rId39"/>
    <p:sldId id="291" r:id="rId40"/>
    <p:sldId id="290" r:id="rId41"/>
    <p:sldId id="302" r:id="rId42"/>
    <p:sldId id="307" r:id="rId43"/>
    <p:sldId id="292" r:id="rId44"/>
    <p:sldId id="308" r:id="rId45"/>
    <p:sldId id="315" r:id="rId46"/>
    <p:sldId id="326" r:id="rId47"/>
    <p:sldId id="282" r:id="rId48"/>
    <p:sldId id="309" r:id="rId49"/>
    <p:sldId id="311" r:id="rId50"/>
    <p:sldId id="310" r:id="rId51"/>
    <p:sldId id="312" r:id="rId52"/>
    <p:sldId id="313" r:id="rId53"/>
    <p:sldId id="283" r:id="rId54"/>
    <p:sldId id="317" r:id="rId55"/>
    <p:sldId id="318" r:id="rId56"/>
    <p:sldId id="322" r:id="rId57"/>
    <p:sldId id="323" r:id="rId58"/>
    <p:sldId id="314" r:id="rId59"/>
    <p:sldId id="327" r:id="rId60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41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581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1EA8AA-E49B-44A1-901A-BCB11ACD6D81}" type="doc">
      <dgm:prSet loTypeId="urn:microsoft.com/office/officeart/2005/8/layout/pyramid2" loCatId="list" qsTypeId="urn:microsoft.com/office/officeart/2005/8/quickstyle/3d3" qsCatId="3D" csTypeId="urn:microsoft.com/office/officeart/2005/8/colors/accent2_5" csCatId="accent2" phldr="1"/>
      <dgm:spPr/>
    </dgm:pt>
    <dgm:pt modelId="{C5189988-C4AD-4E27-A452-37CCE3669820}">
      <dgm:prSet phldrT="[Text]"/>
      <dgm:spPr/>
      <dgm:t>
        <a:bodyPr/>
        <a:lstStyle/>
        <a:p>
          <a:pPr rtl="0"/>
          <a:r>
            <a:rPr lang="en-US" b="1" dirty="0" smtClean="0"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rPr>
            <a:t>History &amp; Examination</a:t>
          </a:r>
          <a:endParaRPr lang="ar-EG" dirty="0">
            <a:solidFill>
              <a:srgbClr val="C00000"/>
            </a:solidFill>
          </a:endParaRPr>
        </a:p>
      </dgm:t>
    </dgm:pt>
    <dgm:pt modelId="{23A79F7A-7D8A-4530-AB14-3554A7A329E9}" type="parTrans" cxnId="{F90D9A43-53EB-447A-B82A-B6091521CA91}">
      <dgm:prSet/>
      <dgm:spPr/>
      <dgm:t>
        <a:bodyPr/>
        <a:lstStyle/>
        <a:p>
          <a:pPr rtl="1"/>
          <a:endParaRPr lang="ar-EG"/>
        </a:p>
      </dgm:t>
    </dgm:pt>
    <dgm:pt modelId="{80EF57F3-5976-45F7-A88F-250D4D29EF41}" type="sibTrans" cxnId="{F90D9A43-53EB-447A-B82A-B6091521CA91}">
      <dgm:prSet/>
      <dgm:spPr/>
      <dgm:t>
        <a:bodyPr/>
        <a:lstStyle/>
        <a:p>
          <a:pPr rtl="1"/>
          <a:endParaRPr lang="ar-EG"/>
        </a:p>
      </dgm:t>
    </dgm:pt>
    <dgm:pt modelId="{A961238F-9733-41F7-9557-49E117C89C4F}">
      <dgm:prSet phldrT="[Text]"/>
      <dgm:spPr/>
      <dgm:t>
        <a:bodyPr/>
        <a:lstStyle/>
        <a:p>
          <a:pPr rtl="0"/>
          <a:r>
            <a:rPr lang="en-US" b="1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</a:rPr>
            <a:t>Tests of Overall Respiratory Function</a:t>
          </a:r>
          <a:endParaRPr lang="ar-EG" dirty="0"/>
        </a:p>
      </dgm:t>
    </dgm:pt>
    <dgm:pt modelId="{14C12056-349A-4658-A810-72F3F3D6CDBC}" type="parTrans" cxnId="{1B6A8E65-2347-4588-A71B-3C772D859E8D}">
      <dgm:prSet/>
      <dgm:spPr/>
      <dgm:t>
        <a:bodyPr/>
        <a:lstStyle/>
        <a:p>
          <a:pPr rtl="1"/>
          <a:endParaRPr lang="ar-EG"/>
        </a:p>
      </dgm:t>
    </dgm:pt>
    <dgm:pt modelId="{22AA6FFA-52D7-493F-B1A0-C1156AD40941}" type="sibTrans" cxnId="{1B6A8E65-2347-4588-A71B-3C772D859E8D}">
      <dgm:prSet/>
      <dgm:spPr/>
      <dgm:t>
        <a:bodyPr/>
        <a:lstStyle/>
        <a:p>
          <a:pPr rtl="1"/>
          <a:endParaRPr lang="ar-EG"/>
        </a:p>
      </dgm:t>
    </dgm:pt>
    <dgm:pt modelId="{E0ABE358-6ACD-4047-A45F-931643A693EF}">
      <dgm:prSet phldrT="[Text]"/>
      <dgm:spPr/>
      <dgm:t>
        <a:bodyPr/>
        <a:lstStyle/>
        <a:p>
          <a:pPr rtl="0"/>
          <a:r>
            <a:rPr lang="en-US" b="1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bg1">
                    <a:alpha val="67000"/>
                  </a:schemeClr>
                </a:outerShdw>
              </a:effectLst>
            </a:rPr>
            <a:t>Tests of Respiratory Muscle Strength</a:t>
          </a:r>
          <a:endParaRPr lang="ar-EG" dirty="0"/>
        </a:p>
      </dgm:t>
    </dgm:pt>
    <dgm:pt modelId="{581D52CF-F89E-4ECB-B0D8-D2E78B0C6EE3}" type="parTrans" cxnId="{3EF2EE24-4645-4383-8946-12D08F15B8D4}">
      <dgm:prSet/>
      <dgm:spPr/>
      <dgm:t>
        <a:bodyPr/>
        <a:lstStyle/>
        <a:p>
          <a:pPr rtl="1"/>
          <a:endParaRPr lang="ar-EG"/>
        </a:p>
      </dgm:t>
    </dgm:pt>
    <dgm:pt modelId="{1F1B1A33-9429-4445-BDA1-536A17922725}" type="sibTrans" cxnId="{3EF2EE24-4645-4383-8946-12D08F15B8D4}">
      <dgm:prSet/>
      <dgm:spPr/>
      <dgm:t>
        <a:bodyPr/>
        <a:lstStyle/>
        <a:p>
          <a:pPr rtl="1"/>
          <a:endParaRPr lang="ar-EG"/>
        </a:p>
      </dgm:t>
    </dgm:pt>
    <dgm:pt modelId="{D98E835A-1853-4324-8175-3FA28D9296CE}">
      <dgm:prSet/>
      <dgm:spPr/>
      <dgm:t>
        <a:bodyPr/>
        <a:lstStyle/>
        <a:p>
          <a:pPr rtl="0"/>
          <a:r>
            <a:rPr lang="en-US" b="1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bg1">
                    <a:alpha val="67000"/>
                  </a:schemeClr>
                </a:outerShdw>
              </a:effectLst>
            </a:rPr>
            <a:t>Diaphragm</a:t>
          </a:r>
          <a:r>
            <a:rPr lang="en-US" b="1" u="none" smtClean="0"/>
            <a:t> </a:t>
          </a:r>
          <a:r>
            <a:rPr lang="en-US" b="1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bg1">
                    <a:alpha val="67000"/>
                  </a:schemeClr>
                </a:outerShdw>
              </a:effectLst>
            </a:rPr>
            <a:t>strength</a:t>
          </a:r>
          <a:r>
            <a:rPr lang="ar-EG" b="1" u="none" smtClean="0"/>
            <a:t/>
          </a:r>
          <a:br>
            <a:rPr lang="ar-EG" b="1" u="none" smtClean="0"/>
          </a:br>
          <a:endParaRPr lang="ar-EG" dirty="0"/>
        </a:p>
      </dgm:t>
    </dgm:pt>
    <dgm:pt modelId="{3C2D1C5A-2F6F-4A4E-A8B3-885055F91185}" type="parTrans" cxnId="{2664BA2F-9816-48B9-BE76-36592DD55070}">
      <dgm:prSet/>
      <dgm:spPr/>
      <dgm:t>
        <a:bodyPr/>
        <a:lstStyle/>
        <a:p>
          <a:pPr rtl="1"/>
          <a:endParaRPr lang="ar-EG"/>
        </a:p>
      </dgm:t>
    </dgm:pt>
    <dgm:pt modelId="{9FCB36BA-C27D-4F40-950F-C804E79F9966}" type="sibTrans" cxnId="{2664BA2F-9816-48B9-BE76-36592DD55070}">
      <dgm:prSet/>
      <dgm:spPr/>
      <dgm:t>
        <a:bodyPr/>
        <a:lstStyle/>
        <a:p>
          <a:pPr rtl="1"/>
          <a:endParaRPr lang="ar-EG"/>
        </a:p>
      </dgm:t>
    </dgm:pt>
    <dgm:pt modelId="{10F20209-2035-4B71-8DEA-478ACA7D7F7C}" type="pres">
      <dgm:prSet presAssocID="{CC1EA8AA-E49B-44A1-901A-BCB11ACD6D81}" presName="compositeShape" presStyleCnt="0">
        <dgm:presLayoutVars>
          <dgm:dir/>
          <dgm:resizeHandles/>
        </dgm:presLayoutVars>
      </dgm:prSet>
      <dgm:spPr/>
    </dgm:pt>
    <dgm:pt modelId="{3288FBB6-8F2F-46CA-AE6F-7D1DBB3FA53F}" type="pres">
      <dgm:prSet presAssocID="{CC1EA8AA-E49B-44A1-901A-BCB11ACD6D81}" presName="pyramid" presStyleLbl="node1" presStyleIdx="0" presStyleCnt="1"/>
      <dgm:spPr/>
    </dgm:pt>
    <dgm:pt modelId="{FD51AD90-4B92-413C-847C-BC7BB87F2BB8}" type="pres">
      <dgm:prSet presAssocID="{CC1EA8AA-E49B-44A1-901A-BCB11ACD6D81}" presName="theList" presStyleCnt="0"/>
      <dgm:spPr/>
    </dgm:pt>
    <dgm:pt modelId="{744E32D5-25C7-4068-89D1-B4E72FDDF949}" type="pres">
      <dgm:prSet presAssocID="{C5189988-C4AD-4E27-A452-37CCE3669820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E021DA75-B9D4-445A-B8CF-E86C09E004F9}" type="pres">
      <dgm:prSet presAssocID="{C5189988-C4AD-4E27-A452-37CCE3669820}" presName="aSpace" presStyleCnt="0"/>
      <dgm:spPr/>
    </dgm:pt>
    <dgm:pt modelId="{6E57FB4F-BAA3-473A-87D5-C42D1824BA3F}" type="pres">
      <dgm:prSet presAssocID="{A961238F-9733-41F7-9557-49E117C89C4F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CEF223A9-7C24-4B23-995B-082EE1F03761}" type="pres">
      <dgm:prSet presAssocID="{A961238F-9733-41F7-9557-49E117C89C4F}" presName="aSpace" presStyleCnt="0"/>
      <dgm:spPr/>
    </dgm:pt>
    <dgm:pt modelId="{2B5307A8-2926-4898-BE69-E067A4F22AE1}" type="pres">
      <dgm:prSet presAssocID="{E0ABE358-6ACD-4047-A45F-931643A693EF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7C2AA42-EAC8-480A-883E-1D3389FCB8DF}" type="pres">
      <dgm:prSet presAssocID="{E0ABE358-6ACD-4047-A45F-931643A693EF}" presName="aSpace" presStyleCnt="0"/>
      <dgm:spPr/>
    </dgm:pt>
    <dgm:pt modelId="{23D83CCC-7993-4EB4-879F-9572486573D5}" type="pres">
      <dgm:prSet presAssocID="{D98E835A-1853-4324-8175-3FA28D9296CE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F38B4676-2D6D-4A63-947F-61A52C50C650}" type="pres">
      <dgm:prSet presAssocID="{D98E835A-1853-4324-8175-3FA28D9296CE}" presName="aSpace" presStyleCnt="0"/>
      <dgm:spPr/>
    </dgm:pt>
  </dgm:ptLst>
  <dgm:cxnLst>
    <dgm:cxn modelId="{59D9B054-B6AC-4AEB-B807-04B6D33FE234}" type="presOf" srcId="{A961238F-9733-41F7-9557-49E117C89C4F}" destId="{6E57FB4F-BAA3-473A-87D5-C42D1824BA3F}" srcOrd="0" destOrd="0" presId="urn:microsoft.com/office/officeart/2005/8/layout/pyramid2"/>
    <dgm:cxn modelId="{2664BA2F-9816-48B9-BE76-36592DD55070}" srcId="{CC1EA8AA-E49B-44A1-901A-BCB11ACD6D81}" destId="{D98E835A-1853-4324-8175-3FA28D9296CE}" srcOrd="3" destOrd="0" parTransId="{3C2D1C5A-2F6F-4A4E-A8B3-885055F91185}" sibTransId="{9FCB36BA-C27D-4F40-950F-C804E79F9966}"/>
    <dgm:cxn modelId="{3EF2EE24-4645-4383-8946-12D08F15B8D4}" srcId="{CC1EA8AA-E49B-44A1-901A-BCB11ACD6D81}" destId="{E0ABE358-6ACD-4047-A45F-931643A693EF}" srcOrd="2" destOrd="0" parTransId="{581D52CF-F89E-4ECB-B0D8-D2E78B0C6EE3}" sibTransId="{1F1B1A33-9429-4445-BDA1-536A17922725}"/>
    <dgm:cxn modelId="{1B6A8E65-2347-4588-A71B-3C772D859E8D}" srcId="{CC1EA8AA-E49B-44A1-901A-BCB11ACD6D81}" destId="{A961238F-9733-41F7-9557-49E117C89C4F}" srcOrd="1" destOrd="0" parTransId="{14C12056-349A-4658-A810-72F3F3D6CDBC}" sibTransId="{22AA6FFA-52D7-493F-B1A0-C1156AD40941}"/>
    <dgm:cxn modelId="{36FCE19B-B4CA-46C4-92D5-84A1F02AD47D}" type="presOf" srcId="{E0ABE358-6ACD-4047-A45F-931643A693EF}" destId="{2B5307A8-2926-4898-BE69-E067A4F22AE1}" srcOrd="0" destOrd="0" presId="urn:microsoft.com/office/officeart/2005/8/layout/pyramid2"/>
    <dgm:cxn modelId="{621E170A-58B7-47D2-8FF6-EB74DB0D66C0}" type="presOf" srcId="{CC1EA8AA-E49B-44A1-901A-BCB11ACD6D81}" destId="{10F20209-2035-4B71-8DEA-478ACA7D7F7C}" srcOrd="0" destOrd="0" presId="urn:microsoft.com/office/officeart/2005/8/layout/pyramid2"/>
    <dgm:cxn modelId="{F90D9A43-53EB-447A-B82A-B6091521CA91}" srcId="{CC1EA8AA-E49B-44A1-901A-BCB11ACD6D81}" destId="{C5189988-C4AD-4E27-A452-37CCE3669820}" srcOrd="0" destOrd="0" parTransId="{23A79F7A-7D8A-4530-AB14-3554A7A329E9}" sibTransId="{80EF57F3-5976-45F7-A88F-250D4D29EF41}"/>
    <dgm:cxn modelId="{0FA9B61E-BED6-47B7-8732-5147D7AD3318}" type="presOf" srcId="{D98E835A-1853-4324-8175-3FA28D9296CE}" destId="{23D83CCC-7993-4EB4-879F-9572486573D5}" srcOrd="0" destOrd="0" presId="urn:microsoft.com/office/officeart/2005/8/layout/pyramid2"/>
    <dgm:cxn modelId="{74001238-F54E-4D26-8FE5-AFF4BE3092A1}" type="presOf" srcId="{C5189988-C4AD-4E27-A452-37CCE3669820}" destId="{744E32D5-25C7-4068-89D1-B4E72FDDF949}" srcOrd="0" destOrd="0" presId="urn:microsoft.com/office/officeart/2005/8/layout/pyramid2"/>
    <dgm:cxn modelId="{DBE89BDA-E998-480E-8D19-88B1447E8780}" type="presParOf" srcId="{10F20209-2035-4B71-8DEA-478ACA7D7F7C}" destId="{3288FBB6-8F2F-46CA-AE6F-7D1DBB3FA53F}" srcOrd="0" destOrd="0" presId="urn:microsoft.com/office/officeart/2005/8/layout/pyramid2"/>
    <dgm:cxn modelId="{154DF604-12D2-4FEC-8D65-701CEA80E4C9}" type="presParOf" srcId="{10F20209-2035-4B71-8DEA-478ACA7D7F7C}" destId="{FD51AD90-4B92-413C-847C-BC7BB87F2BB8}" srcOrd="1" destOrd="0" presId="urn:microsoft.com/office/officeart/2005/8/layout/pyramid2"/>
    <dgm:cxn modelId="{F2E0D827-10AC-4FE1-9C96-937FACDDD64A}" type="presParOf" srcId="{FD51AD90-4B92-413C-847C-BC7BB87F2BB8}" destId="{744E32D5-25C7-4068-89D1-B4E72FDDF949}" srcOrd="0" destOrd="0" presId="urn:microsoft.com/office/officeart/2005/8/layout/pyramid2"/>
    <dgm:cxn modelId="{B14E7268-A822-45A4-AC2B-D63EC86404D9}" type="presParOf" srcId="{FD51AD90-4B92-413C-847C-BC7BB87F2BB8}" destId="{E021DA75-B9D4-445A-B8CF-E86C09E004F9}" srcOrd="1" destOrd="0" presId="urn:microsoft.com/office/officeart/2005/8/layout/pyramid2"/>
    <dgm:cxn modelId="{79907CAD-B842-4A0A-85DE-2CAFDEC4573E}" type="presParOf" srcId="{FD51AD90-4B92-413C-847C-BC7BB87F2BB8}" destId="{6E57FB4F-BAA3-473A-87D5-C42D1824BA3F}" srcOrd="2" destOrd="0" presId="urn:microsoft.com/office/officeart/2005/8/layout/pyramid2"/>
    <dgm:cxn modelId="{40E38B0B-E29C-4DA2-B102-BE6B629D091A}" type="presParOf" srcId="{FD51AD90-4B92-413C-847C-BC7BB87F2BB8}" destId="{CEF223A9-7C24-4B23-995B-082EE1F03761}" srcOrd="3" destOrd="0" presId="urn:microsoft.com/office/officeart/2005/8/layout/pyramid2"/>
    <dgm:cxn modelId="{B03E3CF6-4083-4188-87CB-EFDB32F0F2A4}" type="presParOf" srcId="{FD51AD90-4B92-413C-847C-BC7BB87F2BB8}" destId="{2B5307A8-2926-4898-BE69-E067A4F22AE1}" srcOrd="4" destOrd="0" presId="urn:microsoft.com/office/officeart/2005/8/layout/pyramid2"/>
    <dgm:cxn modelId="{D4BAD27E-3F67-4BE7-9DA8-31AD6E75100C}" type="presParOf" srcId="{FD51AD90-4B92-413C-847C-BC7BB87F2BB8}" destId="{D7C2AA42-EAC8-480A-883E-1D3389FCB8DF}" srcOrd="5" destOrd="0" presId="urn:microsoft.com/office/officeart/2005/8/layout/pyramid2"/>
    <dgm:cxn modelId="{2D04368D-CA72-40CF-99D7-727D7A824A10}" type="presParOf" srcId="{FD51AD90-4B92-413C-847C-BC7BB87F2BB8}" destId="{23D83CCC-7993-4EB4-879F-9572486573D5}" srcOrd="6" destOrd="0" presId="urn:microsoft.com/office/officeart/2005/8/layout/pyramid2"/>
    <dgm:cxn modelId="{E88D500E-14D1-4666-B55C-A30BA13205E2}" type="presParOf" srcId="{FD51AD90-4B92-413C-847C-BC7BB87F2BB8}" destId="{F38B4676-2D6D-4A63-947F-61A52C50C650}" srcOrd="7" destOrd="0" presId="urn:microsoft.com/office/officeart/2005/8/layout/pyramid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C1EA8AA-E49B-44A1-901A-BCB11ACD6D81}" type="doc">
      <dgm:prSet loTypeId="urn:microsoft.com/office/officeart/2005/8/layout/pyramid2" loCatId="list" qsTypeId="urn:microsoft.com/office/officeart/2005/8/quickstyle/3d3" qsCatId="3D" csTypeId="urn:microsoft.com/office/officeart/2005/8/colors/accent2_5" csCatId="accent2" phldr="1"/>
      <dgm:spPr/>
    </dgm:pt>
    <dgm:pt modelId="{C5189988-C4AD-4E27-A452-37CCE3669820}">
      <dgm:prSet phldrT="[Text]"/>
      <dgm:spPr/>
      <dgm:t>
        <a:bodyPr/>
        <a:lstStyle/>
        <a:p>
          <a:pPr rtl="0"/>
          <a:r>
            <a:rPr lang="en-US" b="1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</a:rPr>
            <a:t>History &amp; Examination</a:t>
          </a:r>
          <a:endParaRPr lang="ar-EG" b="1" dirty="0"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50800" dist="50800" dir="5400000" algn="ctr" rotWithShape="0">
                <a:schemeClr val="bg1"/>
              </a:outerShdw>
            </a:effectLst>
          </a:endParaRPr>
        </a:p>
      </dgm:t>
    </dgm:pt>
    <dgm:pt modelId="{23A79F7A-7D8A-4530-AB14-3554A7A329E9}" type="parTrans" cxnId="{F90D9A43-53EB-447A-B82A-B6091521CA91}">
      <dgm:prSet/>
      <dgm:spPr/>
      <dgm:t>
        <a:bodyPr/>
        <a:lstStyle/>
        <a:p>
          <a:pPr rtl="1"/>
          <a:endParaRPr lang="ar-EG"/>
        </a:p>
      </dgm:t>
    </dgm:pt>
    <dgm:pt modelId="{80EF57F3-5976-45F7-A88F-250D4D29EF41}" type="sibTrans" cxnId="{F90D9A43-53EB-447A-B82A-B6091521CA91}">
      <dgm:prSet/>
      <dgm:spPr/>
      <dgm:t>
        <a:bodyPr/>
        <a:lstStyle/>
        <a:p>
          <a:pPr rtl="1"/>
          <a:endParaRPr lang="ar-EG"/>
        </a:p>
      </dgm:t>
    </dgm:pt>
    <dgm:pt modelId="{A961238F-9733-41F7-9557-49E117C89C4F}">
      <dgm:prSet phldrT="[Text]"/>
      <dgm:spPr/>
      <dgm:t>
        <a:bodyPr/>
        <a:lstStyle/>
        <a:p>
          <a:pPr rtl="0"/>
          <a:r>
            <a:rPr lang="en-US" b="1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</a:rPr>
            <a:t>Tests of Overall Respiratory Function</a:t>
          </a:r>
          <a:endParaRPr lang="ar-EG" dirty="0"/>
        </a:p>
      </dgm:t>
    </dgm:pt>
    <dgm:pt modelId="{14C12056-349A-4658-A810-72F3F3D6CDBC}" type="parTrans" cxnId="{1B6A8E65-2347-4588-A71B-3C772D859E8D}">
      <dgm:prSet/>
      <dgm:spPr/>
      <dgm:t>
        <a:bodyPr/>
        <a:lstStyle/>
        <a:p>
          <a:pPr rtl="1"/>
          <a:endParaRPr lang="ar-EG"/>
        </a:p>
      </dgm:t>
    </dgm:pt>
    <dgm:pt modelId="{22AA6FFA-52D7-493F-B1A0-C1156AD40941}" type="sibTrans" cxnId="{1B6A8E65-2347-4588-A71B-3C772D859E8D}">
      <dgm:prSet/>
      <dgm:spPr/>
      <dgm:t>
        <a:bodyPr/>
        <a:lstStyle/>
        <a:p>
          <a:pPr rtl="1"/>
          <a:endParaRPr lang="ar-EG"/>
        </a:p>
      </dgm:t>
    </dgm:pt>
    <dgm:pt modelId="{E0ABE358-6ACD-4047-A45F-931643A693EF}">
      <dgm:prSet phldrT="[Text]"/>
      <dgm:spPr/>
      <dgm:t>
        <a:bodyPr/>
        <a:lstStyle/>
        <a:p>
          <a:pPr rtl="0"/>
          <a:r>
            <a:rPr lang="en-US" b="1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bg1">
                    <a:alpha val="67000"/>
                  </a:schemeClr>
                </a:outerShdw>
              </a:effectLst>
            </a:rPr>
            <a:t>Tests of Respiratory Muscle Strength</a:t>
          </a:r>
          <a:endParaRPr lang="ar-EG" dirty="0"/>
        </a:p>
      </dgm:t>
    </dgm:pt>
    <dgm:pt modelId="{581D52CF-F89E-4ECB-B0D8-D2E78B0C6EE3}" type="parTrans" cxnId="{3EF2EE24-4645-4383-8946-12D08F15B8D4}">
      <dgm:prSet/>
      <dgm:spPr/>
      <dgm:t>
        <a:bodyPr/>
        <a:lstStyle/>
        <a:p>
          <a:pPr rtl="1"/>
          <a:endParaRPr lang="ar-EG"/>
        </a:p>
      </dgm:t>
    </dgm:pt>
    <dgm:pt modelId="{1F1B1A33-9429-4445-BDA1-536A17922725}" type="sibTrans" cxnId="{3EF2EE24-4645-4383-8946-12D08F15B8D4}">
      <dgm:prSet/>
      <dgm:spPr/>
      <dgm:t>
        <a:bodyPr/>
        <a:lstStyle/>
        <a:p>
          <a:pPr rtl="1"/>
          <a:endParaRPr lang="ar-EG"/>
        </a:p>
      </dgm:t>
    </dgm:pt>
    <dgm:pt modelId="{D98E835A-1853-4324-8175-3FA28D9296CE}">
      <dgm:prSet/>
      <dgm:spPr/>
      <dgm:t>
        <a:bodyPr/>
        <a:lstStyle/>
        <a:p>
          <a:pPr rtl="0"/>
          <a:r>
            <a:rPr lang="en-US" b="1" dirty="0" smtClean="0"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bg1">
                    <a:alpha val="67000"/>
                  </a:schemeClr>
                </a:outerShdw>
              </a:effectLst>
            </a:rPr>
            <a:t>Diaphragm</a:t>
          </a:r>
          <a:r>
            <a:rPr lang="en-US" b="1" u="none" dirty="0" smtClean="0">
              <a:solidFill>
                <a:srgbClr val="C00000"/>
              </a:solidFill>
            </a:rPr>
            <a:t> </a:t>
          </a:r>
          <a:r>
            <a:rPr lang="en-US" b="1" dirty="0" smtClean="0"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bg1">
                    <a:alpha val="67000"/>
                  </a:schemeClr>
                </a:outerShdw>
              </a:effectLst>
            </a:rPr>
            <a:t>strength</a:t>
          </a:r>
          <a:r>
            <a:rPr lang="ar-EG" b="1" u="none" dirty="0" smtClean="0">
              <a:solidFill>
                <a:srgbClr val="C00000"/>
              </a:solidFill>
            </a:rPr>
            <a:t/>
          </a:r>
          <a:br>
            <a:rPr lang="ar-EG" b="1" u="none" dirty="0" smtClean="0">
              <a:solidFill>
                <a:srgbClr val="C00000"/>
              </a:solidFill>
            </a:rPr>
          </a:br>
          <a:endParaRPr lang="ar-EG" dirty="0">
            <a:solidFill>
              <a:srgbClr val="C00000"/>
            </a:solidFill>
          </a:endParaRPr>
        </a:p>
      </dgm:t>
    </dgm:pt>
    <dgm:pt modelId="{3C2D1C5A-2F6F-4A4E-A8B3-885055F91185}" type="parTrans" cxnId="{2664BA2F-9816-48B9-BE76-36592DD55070}">
      <dgm:prSet/>
      <dgm:spPr/>
      <dgm:t>
        <a:bodyPr/>
        <a:lstStyle/>
        <a:p>
          <a:pPr rtl="1"/>
          <a:endParaRPr lang="ar-EG"/>
        </a:p>
      </dgm:t>
    </dgm:pt>
    <dgm:pt modelId="{9FCB36BA-C27D-4F40-950F-C804E79F9966}" type="sibTrans" cxnId="{2664BA2F-9816-48B9-BE76-36592DD55070}">
      <dgm:prSet/>
      <dgm:spPr/>
      <dgm:t>
        <a:bodyPr/>
        <a:lstStyle/>
        <a:p>
          <a:pPr rtl="1"/>
          <a:endParaRPr lang="ar-EG"/>
        </a:p>
      </dgm:t>
    </dgm:pt>
    <dgm:pt modelId="{10F20209-2035-4B71-8DEA-478ACA7D7F7C}" type="pres">
      <dgm:prSet presAssocID="{CC1EA8AA-E49B-44A1-901A-BCB11ACD6D81}" presName="compositeShape" presStyleCnt="0">
        <dgm:presLayoutVars>
          <dgm:dir/>
          <dgm:resizeHandles/>
        </dgm:presLayoutVars>
      </dgm:prSet>
      <dgm:spPr/>
    </dgm:pt>
    <dgm:pt modelId="{3288FBB6-8F2F-46CA-AE6F-7D1DBB3FA53F}" type="pres">
      <dgm:prSet presAssocID="{CC1EA8AA-E49B-44A1-901A-BCB11ACD6D81}" presName="pyramid" presStyleLbl="node1" presStyleIdx="0" presStyleCnt="1"/>
      <dgm:spPr/>
    </dgm:pt>
    <dgm:pt modelId="{FD51AD90-4B92-413C-847C-BC7BB87F2BB8}" type="pres">
      <dgm:prSet presAssocID="{CC1EA8AA-E49B-44A1-901A-BCB11ACD6D81}" presName="theList" presStyleCnt="0"/>
      <dgm:spPr/>
    </dgm:pt>
    <dgm:pt modelId="{744E32D5-25C7-4068-89D1-B4E72FDDF949}" type="pres">
      <dgm:prSet presAssocID="{C5189988-C4AD-4E27-A452-37CCE3669820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E021DA75-B9D4-445A-B8CF-E86C09E004F9}" type="pres">
      <dgm:prSet presAssocID="{C5189988-C4AD-4E27-A452-37CCE3669820}" presName="aSpace" presStyleCnt="0"/>
      <dgm:spPr/>
    </dgm:pt>
    <dgm:pt modelId="{6E57FB4F-BAA3-473A-87D5-C42D1824BA3F}" type="pres">
      <dgm:prSet presAssocID="{A961238F-9733-41F7-9557-49E117C89C4F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CEF223A9-7C24-4B23-995B-082EE1F03761}" type="pres">
      <dgm:prSet presAssocID="{A961238F-9733-41F7-9557-49E117C89C4F}" presName="aSpace" presStyleCnt="0"/>
      <dgm:spPr/>
    </dgm:pt>
    <dgm:pt modelId="{2B5307A8-2926-4898-BE69-E067A4F22AE1}" type="pres">
      <dgm:prSet presAssocID="{E0ABE358-6ACD-4047-A45F-931643A693EF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7C2AA42-EAC8-480A-883E-1D3389FCB8DF}" type="pres">
      <dgm:prSet presAssocID="{E0ABE358-6ACD-4047-A45F-931643A693EF}" presName="aSpace" presStyleCnt="0"/>
      <dgm:spPr/>
    </dgm:pt>
    <dgm:pt modelId="{23D83CCC-7993-4EB4-879F-9572486573D5}" type="pres">
      <dgm:prSet presAssocID="{D98E835A-1853-4324-8175-3FA28D9296CE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F38B4676-2D6D-4A63-947F-61A52C50C650}" type="pres">
      <dgm:prSet presAssocID="{D98E835A-1853-4324-8175-3FA28D9296CE}" presName="aSpace" presStyleCnt="0"/>
      <dgm:spPr/>
    </dgm:pt>
  </dgm:ptLst>
  <dgm:cxnLst>
    <dgm:cxn modelId="{2664BA2F-9816-48B9-BE76-36592DD55070}" srcId="{CC1EA8AA-E49B-44A1-901A-BCB11ACD6D81}" destId="{D98E835A-1853-4324-8175-3FA28D9296CE}" srcOrd="3" destOrd="0" parTransId="{3C2D1C5A-2F6F-4A4E-A8B3-885055F91185}" sibTransId="{9FCB36BA-C27D-4F40-950F-C804E79F9966}"/>
    <dgm:cxn modelId="{3EF2EE24-4645-4383-8946-12D08F15B8D4}" srcId="{CC1EA8AA-E49B-44A1-901A-BCB11ACD6D81}" destId="{E0ABE358-6ACD-4047-A45F-931643A693EF}" srcOrd="2" destOrd="0" parTransId="{581D52CF-F89E-4ECB-B0D8-D2E78B0C6EE3}" sibTransId="{1F1B1A33-9429-4445-BDA1-536A17922725}"/>
    <dgm:cxn modelId="{1B6A8E65-2347-4588-A71B-3C772D859E8D}" srcId="{CC1EA8AA-E49B-44A1-901A-BCB11ACD6D81}" destId="{A961238F-9733-41F7-9557-49E117C89C4F}" srcOrd="1" destOrd="0" parTransId="{14C12056-349A-4658-A810-72F3F3D6CDBC}" sibTransId="{22AA6FFA-52D7-493F-B1A0-C1156AD40941}"/>
    <dgm:cxn modelId="{E531575B-0596-4783-BFB3-BDE789BEE389}" type="presOf" srcId="{A961238F-9733-41F7-9557-49E117C89C4F}" destId="{6E57FB4F-BAA3-473A-87D5-C42D1824BA3F}" srcOrd="0" destOrd="0" presId="urn:microsoft.com/office/officeart/2005/8/layout/pyramid2"/>
    <dgm:cxn modelId="{F90D9A43-53EB-447A-B82A-B6091521CA91}" srcId="{CC1EA8AA-E49B-44A1-901A-BCB11ACD6D81}" destId="{C5189988-C4AD-4E27-A452-37CCE3669820}" srcOrd="0" destOrd="0" parTransId="{23A79F7A-7D8A-4530-AB14-3554A7A329E9}" sibTransId="{80EF57F3-5976-45F7-A88F-250D4D29EF41}"/>
    <dgm:cxn modelId="{825E1188-157A-486D-92A7-2DE399EF3197}" type="presOf" srcId="{C5189988-C4AD-4E27-A452-37CCE3669820}" destId="{744E32D5-25C7-4068-89D1-B4E72FDDF949}" srcOrd="0" destOrd="0" presId="urn:microsoft.com/office/officeart/2005/8/layout/pyramid2"/>
    <dgm:cxn modelId="{ADA3DE6C-E2EB-4529-A09E-E2F08506E579}" type="presOf" srcId="{E0ABE358-6ACD-4047-A45F-931643A693EF}" destId="{2B5307A8-2926-4898-BE69-E067A4F22AE1}" srcOrd="0" destOrd="0" presId="urn:microsoft.com/office/officeart/2005/8/layout/pyramid2"/>
    <dgm:cxn modelId="{C016DF99-4FC5-4E6C-B2B7-BA4C30800A6E}" type="presOf" srcId="{CC1EA8AA-E49B-44A1-901A-BCB11ACD6D81}" destId="{10F20209-2035-4B71-8DEA-478ACA7D7F7C}" srcOrd="0" destOrd="0" presId="urn:microsoft.com/office/officeart/2005/8/layout/pyramid2"/>
    <dgm:cxn modelId="{C506C552-092D-4064-843C-2187F8C4182D}" type="presOf" srcId="{D98E835A-1853-4324-8175-3FA28D9296CE}" destId="{23D83CCC-7993-4EB4-879F-9572486573D5}" srcOrd="0" destOrd="0" presId="urn:microsoft.com/office/officeart/2005/8/layout/pyramid2"/>
    <dgm:cxn modelId="{A769B860-DB46-40BF-850C-F7902FD4A58A}" type="presParOf" srcId="{10F20209-2035-4B71-8DEA-478ACA7D7F7C}" destId="{3288FBB6-8F2F-46CA-AE6F-7D1DBB3FA53F}" srcOrd="0" destOrd="0" presId="urn:microsoft.com/office/officeart/2005/8/layout/pyramid2"/>
    <dgm:cxn modelId="{763BFC82-1C16-4573-8821-EAABAE64A58C}" type="presParOf" srcId="{10F20209-2035-4B71-8DEA-478ACA7D7F7C}" destId="{FD51AD90-4B92-413C-847C-BC7BB87F2BB8}" srcOrd="1" destOrd="0" presId="urn:microsoft.com/office/officeart/2005/8/layout/pyramid2"/>
    <dgm:cxn modelId="{E6D803C5-D0EE-410D-BF1B-0380D0837145}" type="presParOf" srcId="{FD51AD90-4B92-413C-847C-BC7BB87F2BB8}" destId="{744E32D5-25C7-4068-89D1-B4E72FDDF949}" srcOrd="0" destOrd="0" presId="urn:microsoft.com/office/officeart/2005/8/layout/pyramid2"/>
    <dgm:cxn modelId="{7F7BA260-3369-469C-9DD8-676C2FC8A1A5}" type="presParOf" srcId="{FD51AD90-4B92-413C-847C-BC7BB87F2BB8}" destId="{E021DA75-B9D4-445A-B8CF-E86C09E004F9}" srcOrd="1" destOrd="0" presId="urn:microsoft.com/office/officeart/2005/8/layout/pyramid2"/>
    <dgm:cxn modelId="{6C6C5F45-954E-4E29-9CDA-07F0E6B29E4A}" type="presParOf" srcId="{FD51AD90-4B92-413C-847C-BC7BB87F2BB8}" destId="{6E57FB4F-BAA3-473A-87D5-C42D1824BA3F}" srcOrd="2" destOrd="0" presId="urn:microsoft.com/office/officeart/2005/8/layout/pyramid2"/>
    <dgm:cxn modelId="{F42DAAB8-A681-4715-9CBC-93239788D760}" type="presParOf" srcId="{FD51AD90-4B92-413C-847C-BC7BB87F2BB8}" destId="{CEF223A9-7C24-4B23-995B-082EE1F03761}" srcOrd="3" destOrd="0" presId="urn:microsoft.com/office/officeart/2005/8/layout/pyramid2"/>
    <dgm:cxn modelId="{8B4F964C-695F-40BF-9ED0-32DC9DD12D5E}" type="presParOf" srcId="{FD51AD90-4B92-413C-847C-BC7BB87F2BB8}" destId="{2B5307A8-2926-4898-BE69-E067A4F22AE1}" srcOrd="4" destOrd="0" presId="urn:microsoft.com/office/officeart/2005/8/layout/pyramid2"/>
    <dgm:cxn modelId="{892C7709-7303-40AE-B6BD-5F967933067A}" type="presParOf" srcId="{FD51AD90-4B92-413C-847C-BC7BB87F2BB8}" destId="{D7C2AA42-EAC8-480A-883E-1D3389FCB8DF}" srcOrd="5" destOrd="0" presId="urn:microsoft.com/office/officeart/2005/8/layout/pyramid2"/>
    <dgm:cxn modelId="{3A4A9C2F-E55B-4F81-9E9B-388555D86063}" type="presParOf" srcId="{FD51AD90-4B92-413C-847C-BC7BB87F2BB8}" destId="{23D83CCC-7993-4EB4-879F-9572486573D5}" srcOrd="6" destOrd="0" presId="urn:microsoft.com/office/officeart/2005/8/layout/pyramid2"/>
    <dgm:cxn modelId="{C371BB07-AE91-4F1C-8AFA-F2601397D6E6}" type="presParOf" srcId="{FD51AD90-4B92-413C-847C-BC7BB87F2BB8}" destId="{F38B4676-2D6D-4A63-947F-61A52C50C650}" srcOrd="7" destOrd="0" presId="urn:microsoft.com/office/officeart/2005/8/layout/pyramid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9C8FB95-578E-4E9F-A28F-E9E597C40ED8}" type="doc">
      <dgm:prSet loTypeId="urn:microsoft.com/office/officeart/2005/8/layout/radial6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pPr rtl="1"/>
          <a:endParaRPr lang="ar-EG"/>
        </a:p>
      </dgm:t>
    </dgm:pt>
    <dgm:pt modelId="{23DFEB48-DEE7-4465-A424-699DA2AB2013}">
      <dgm:prSet phldrT="[Text]"/>
      <dgm:spPr/>
      <dgm:t>
        <a:bodyPr/>
        <a:lstStyle/>
        <a:p>
          <a:pPr rtl="0"/>
          <a:r>
            <a:rPr lang="en-US" b="1" u="none" dirty="0" smtClean="0">
              <a:solidFill>
                <a:schemeClr val="tx1"/>
              </a:solidFill>
            </a:rPr>
            <a:t>Diaphragm strength</a:t>
          </a:r>
          <a:r>
            <a:rPr lang="ar-EG" b="1" u="none" dirty="0" smtClean="0">
              <a:solidFill>
                <a:schemeClr val="tx1"/>
              </a:solidFill>
            </a:rPr>
            <a:t/>
          </a:r>
          <a:br>
            <a:rPr lang="ar-EG" b="1" u="none" dirty="0" smtClean="0">
              <a:solidFill>
                <a:schemeClr val="tx1"/>
              </a:solidFill>
            </a:rPr>
          </a:br>
          <a:endParaRPr lang="ar-EG" u="none" dirty="0">
            <a:solidFill>
              <a:schemeClr val="tx1"/>
            </a:solidFill>
          </a:endParaRPr>
        </a:p>
      </dgm:t>
    </dgm:pt>
    <dgm:pt modelId="{45DD17AF-8EAF-426D-BD4B-83C5D60C070D}" type="parTrans" cxnId="{849DD925-224B-4AA5-BE6A-C90B4327B3CD}">
      <dgm:prSet/>
      <dgm:spPr/>
      <dgm:t>
        <a:bodyPr/>
        <a:lstStyle/>
        <a:p>
          <a:pPr rtl="1"/>
          <a:endParaRPr lang="ar-EG"/>
        </a:p>
      </dgm:t>
    </dgm:pt>
    <dgm:pt modelId="{D1C04CA2-6AED-4F60-BEDE-53F53B54DD3C}" type="sibTrans" cxnId="{849DD925-224B-4AA5-BE6A-C90B4327B3CD}">
      <dgm:prSet/>
      <dgm:spPr/>
      <dgm:t>
        <a:bodyPr/>
        <a:lstStyle/>
        <a:p>
          <a:pPr rtl="1"/>
          <a:endParaRPr lang="ar-EG"/>
        </a:p>
      </dgm:t>
    </dgm:pt>
    <dgm:pt modelId="{43FE74D6-4360-4451-9A48-8F6EC100754E}">
      <dgm:prSet phldrT="[Text]" custT="1"/>
      <dgm:spPr/>
      <dgm:t>
        <a:bodyPr/>
        <a:lstStyle/>
        <a:p>
          <a:pPr rtl="1"/>
          <a:r>
            <a:rPr lang="en-US" sz="2000" dirty="0" smtClean="0">
              <a:solidFill>
                <a:schemeClr val="tx1"/>
              </a:solidFill>
            </a:rPr>
            <a:t>Trans-diaphragmatic pressure </a:t>
          </a:r>
          <a:endParaRPr lang="ar-EG" sz="2000" dirty="0">
            <a:solidFill>
              <a:schemeClr val="tx1"/>
            </a:solidFill>
          </a:endParaRPr>
        </a:p>
      </dgm:t>
    </dgm:pt>
    <dgm:pt modelId="{E4AF2935-9FAB-4C4F-AE8A-0815903F7C37}" type="parTrans" cxnId="{1DBB056F-E25D-42CB-8A9F-9477F4BB014F}">
      <dgm:prSet/>
      <dgm:spPr/>
      <dgm:t>
        <a:bodyPr/>
        <a:lstStyle/>
        <a:p>
          <a:pPr rtl="1"/>
          <a:endParaRPr lang="ar-EG"/>
        </a:p>
      </dgm:t>
    </dgm:pt>
    <dgm:pt modelId="{D3618CEF-4939-4974-A7BB-3E0F7B9018E6}" type="sibTrans" cxnId="{1DBB056F-E25D-42CB-8A9F-9477F4BB014F}">
      <dgm:prSet/>
      <dgm:spPr/>
      <dgm:t>
        <a:bodyPr/>
        <a:lstStyle/>
        <a:p>
          <a:pPr rtl="1"/>
          <a:endParaRPr lang="ar-EG"/>
        </a:p>
      </dgm:t>
    </dgm:pt>
    <dgm:pt modelId="{3B8A1335-BBDF-4762-A341-69FCD94D1E30}">
      <dgm:prSet phldrT="[Text]" custT="1"/>
      <dgm:spPr/>
      <dgm:t>
        <a:bodyPr/>
        <a:lstStyle/>
        <a:p>
          <a:pPr rtl="1"/>
          <a:r>
            <a:rPr lang="en-US" sz="1800" b="1" dirty="0" smtClean="0">
              <a:solidFill>
                <a:schemeClr val="bg1"/>
              </a:solidFill>
            </a:rPr>
            <a:t>Diaphragm thickness</a:t>
          </a:r>
          <a:r>
            <a:rPr lang="en-US" sz="2000" b="1" dirty="0" smtClean="0">
              <a:solidFill>
                <a:schemeClr val="bg1"/>
              </a:solidFill>
            </a:rPr>
            <a:t> </a:t>
          </a:r>
          <a:endParaRPr lang="ar-EG" sz="2000" b="1" dirty="0" smtClean="0">
            <a:solidFill>
              <a:schemeClr val="bg1"/>
            </a:solidFill>
          </a:endParaRPr>
        </a:p>
      </dgm:t>
    </dgm:pt>
    <dgm:pt modelId="{87C16051-F9EA-414F-8F3D-80832302D4F6}" type="parTrans" cxnId="{9678DAE5-30FD-4ED2-9F28-0C1D26AC16A6}">
      <dgm:prSet/>
      <dgm:spPr/>
      <dgm:t>
        <a:bodyPr/>
        <a:lstStyle/>
        <a:p>
          <a:pPr rtl="1"/>
          <a:endParaRPr lang="ar-EG"/>
        </a:p>
      </dgm:t>
    </dgm:pt>
    <dgm:pt modelId="{0545BD6A-0FC8-4958-991A-A430D590813B}" type="sibTrans" cxnId="{9678DAE5-30FD-4ED2-9F28-0C1D26AC16A6}">
      <dgm:prSet/>
      <dgm:spPr/>
      <dgm:t>
        <a:bodyPr/>
        <a:lstStyle/>
        <a:p>
          <a:pPr rtl="1"/>
          <a:endParaRPr lang="ar-EG"/>
        </a:p>
      </dgm:t>
    </dgm:pt>
    <dgm:pt modelId="{937EEC30-065A-455E-A813-A3636B3185A5}">
      <dgm:prSet phldrT="[Text]" custT="1"/>
      <dgm:spPr/>
      <dgm:t>
        <a:bodyPr/>
        <a:lstStyle/>
        <a:p>
          <a:pPr rtl="1"/>
          <a:r>
            <a:rPr lang="en-US" sz="2000" b="1" dirty="0" smtClean="0">
              <a:solidFill>
                <a:schemeClr val="tx1"/>
              </a:solidFill>
            </a:rPr>
            <a:t>Phrenic nerve stimulation</a:t>
          </a:r>
          <a:endParaRPr lang="ar-EG" sz="2000" b="1" dirty="0" smtClean="0">
            <a:solidFill>
              <a:schemeClr val="tx1"/>
            </a:solidFill>
          </a:endParaRPr>
        </a:p>
      </dgm:t>
    </dgm:pt>
    <dgm:pt modelId="{C0FF76D2-A836-4AD3-BC78-E703BD364719}" type="parTrans" cxnId="{7E11B1FE-3E27-4EC0-9648-C99C658E1D72}">
      <dgm:prSet/>
      <dgm:spPr/>
      <dgm:t>
        <a:bodyPr/>
        <a:lstStyle/>
        <a:p>
          <a:pPr rtl="1"/>
          <a:endParaRPr lang="ar-EG"/>
        </a:p>
      </dgm:t>
    </dgm:pt>
    <dgm:pt modelId="{1C4BEC50-2E8E-4654-93CB-D776472E6908}" type="sibTrans" cxnId="{7E11B1FE-3E27-4EC0-9648-C99C658E1D72}">
      <dgm:prSet/>
      <dgm:spPr/>
      <dgm:t>
        <a:bodyPr/>
        <a:lstStyle/>
        <a:p>
          <a:pPr rtl="1"/>
          <a:endParaRPr lang="ar-EG"/>
        </a:p>
      </dgm:t>
    </dgm:pt>
    <dgm:pt modelId="{EC2B9111-9A21-4E3F-B8A6-F76F23AF1F71}" type="pres">
      <dgm:prSet presAssocID="{69C8FB95-578E-4E9F-A28F-E9E597C40ED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3D866EEE-4AF0-41C6-8349-F2020F2EC9D2}" type="pres">
      <dgm:prSet presAssocID="{23DFEB48-DEE7-4465-A424-699DA2AB2013}" presName="centerShape" presStyleLbl="node0" presStyleIdx="0" presStyleCnt="1"/>
      <dgm:spPr/>
      <dgm:t>
        <a:bodyPr/>
        <a:lstStyle/>
        <a:p>
          <a:pPr rtl="1"/>
          <a:endParaRPr lang="ar-EG"/>
        </a:p>
      </dgm:t>
    </dgm:pt>
    <dgm:pt modelId="{3EAC7C3F-BC15-4CEC-95FD-162D35928090}" type="pres">
      <dgm:prSet presAssocID="{43FE74D6-4360-4451-9A48-8F6EC100754E}" presName="node" presStyleLbl="node1" presStyleIdx="0" presStyleCnt="3" custScaleX="140591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9AC91651-5090-42AD-81D9-A155CCAF80A0}" type="pres">
      <dgm:prSet presAssocID="{43FE74D6-4360-4451-9A48-8F6EC100754E}" presName="dummy" presStyleCnt="0"/>
      <dgm:spPr/>
    </dgm:pt>
    <dgm:pt modelId="{6065BDF9-22DE-4FD1-AADF-B88949BF1B8D}" type="pres">
      <dgm:prSet presAssocID="{D3618CEF-4939-4974-A7BB-3E0F7B9018E6}" presName="sibTrans" presStyleLbl="sibTrans2D1" presStyleIdx="0" presStyleCnt="3"/>
      <dgm:spPr/>
      <dgm:t>
        <a:bodyPr/>
        <a:lstStyle/>
        <a:p>
          <a:pPr rtl="1"/>
          <a:endParaRPr lang="ar-EG"/>
        </a:p>
      </dgm:t>
    </dgm:pt>
    <dgm:pt modelId="{52D3C5D5-5A22-4441-AD43-7CF9D3069EC5}" type="pres">
      <dgm:prSet presAssocID="{3B8A1335-BBDF-4762-A341-69FCD94D1E30}" presName="node" presStyleLbl="node1" presStyleIdx="1" presStyleCnt="3" custScaleX="147466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60343D4C-9D2E-4B30-9DE2-1970E92B68E7}" type="pres">
      <dgm:prSet presAssocID="{3B8A1335-BBDF-4762-A341-69FCD94D1E30}" presName="dummy" presStyleCnt="0"/>
      <dgm:spPr/>
    </dgm:pt>
    <dgm:pt modelId="{0FCD9E83-950E-45E2-AA97-2684A82A31C8}" type="pres">
      <dgm:prSet presAssocID="{0545BD6A-0FC8-4958-991A-A430D590813B}" presName="sibTrans" presStyleLbl="sibTrans2D1" presStyleIdx="1" presStyleCnt="3"/>
      <dgm:spPr/>
      <dgm:t>
        <a:bodyPr/>
        <a:lstStyle/>
        <a:p>
          <a:pPr rtl="1"/>
          <a:endParaRPr lang="ar-EG"/>
        </a:p>
      </dgm:t>
    </dgm:pt>
    <dgm:pt modelId="{59823296-F7AB-4A5B-9841-A34ABE6EC3BB}" type="pres">
      <dgm:prSet presAssocID="{937EEC30-065A-455E-A813-A3636B3185A5}" presName="node" presStyleLbl="node1" presStyleIdx="2" presStyleCnt="3" custScaleX="151179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F5EAE0AB-18DE-40B9-AC55-8838A909C098}" type="pres">
      <dgm:prSet presAssocID="{937EEC30-065A-455E-A813-A3636B3185A5}" presName="dummy" presStyleCnt="0"/>
      <dgm:spPr/>
    </dgm:pt>
    <dgm:pt modelId="{705B55F8-1510-4B4A-88B4-C58190227286}" type="pres">
      <dgm:prSet presAssocID="{1C4BEC50-2E8E-4654-93CB-D776472E6908}" presName="sibTrans" presStyleLbl="sibTrans2D1" presStyleIdx="2" presStyleCnt="3"/>
      <dgm:spPr/>
      <dgm:t>
        <a:bodyPr/>
        <a:lstStyle/>
        <a:p>
          <a:pPr rtl="1"/>
          <a:endParaRPr lang="ar-EG"/>
        </a:p>
      </dgm:t>
    </dgm:pt>
  </dgm:ptLst>
  <dgm:cxnLst>
    <dgm:cxn modelId="{849DD925-224B-4AA5-BE6A-C90B4327B3CD}" srcId="{69C8FB95-578E-4E9F-A28F-E9E597C40ED8}" destId="{23DFEB48-DEE7-4465-A424-699DA2AB2013}" srcOrd="0" destOrd="0" parTransId="{45DD17AF-8EAF-426D-BD4B-83C5D60C070D}" sibTransId="{D1C04CA2-6AED-4F60-BEDE-53F53B54DD3C}"/>
    <dgm:cxn modelId="{F35D1C47-2F9E-484A-B267-842A1ED84C54}" type="presOf" srcId="{937EEC30-065A-455E-A813-A3636B3185A5}" destId="{59823296-F7AB-4A5B-9841-A34ABE6EC3BB}" srcOrd="0" destOrd="0" presId="urn:microsoft.com/office/officeart/2005/8/layout/radial6"/>
    <dgm:cxn modelId="{83AB76D6-D0A2-4BC1-B202-DB44A4DFAE5E}" type="presOf" srcId="{D3618CEF-4939-4974-A7BB-3E0F7B9018E6}" destId="{6065BDF9-22DE-4FD1-AADF-B88949BF1B8D}" srcOrd="0" destOrd="0" presId="urn:microsoft.com/office/officeart/2005/8/layout/radial6"/>
    <dgm:cxn modelId="{9678DAE5-30FD-4ED2-9F28-0C1D26AC16A6}" srcId="{23DFEB48-DEE7-4465-A424-699DA2AB2013}" destId="{3B8A1335-BBDF-4762-A341-69FCD94D1E30}" srcOrd="1" destOrd="0" parTransId="{87C16051-F9EA-414F-8F3D-80832302D4F6}" sibTransId="{0545BD6A-0FC8-4958-991A-A430D590813B}"/>
    <dgm:cxn modelId="{D24C30FD-5D1B-4123-B7A8-5FEB28E5FA05}" type="presOf" srcId="{1C4BEC50-2E8E-4654-93CB-D776472E6908}" destId="{705B55F8-1510-4B4A-88B4-C58190227286}" srcOrd="0" destOrd="0" presId="urn:microsoft.com/office/officeart/2005/8/layout/radial6"/>
    <dgm:cxn modelId="{85699896-5CE3-479A-9032-0C1908172CC8}" type="presOf" srcId="{3B8A1335-BBDF-4762-A341-69FCD94D1E30}" destId="{52D3C5D5-5A22-4441-AD43-7CF9D3069EC5}" srcOrd="0" destOrd="0" presId="urn:microsoft.com/office/officeart/2005/8/layout/radial6"/>
    <dgm:cxn modelId="{CBAEAB43-0C59-4316-BDDA-F1C848713B24}" type="presOf" srcId="{69C8FB95-578E-4E9F-A28F-E9E597C40ED8}" destId="{EC2B9111-9A21-4E3F-B8A6-F76F23AF1F71}" srcOrd="0" destOrd="0" presId="urn:microsoft.com/office/officeart/2005/8/layout/radial6"/>
    <dgm:cxn modelId="{1DBB056F-E25D-42CB-8A9F-9477F4BB014F}" srcId="{23DFEB48-DEE7-4465-A424-699DA2AB2013}" destId="{43FE74D6-4360-4451-9A48-8F6EC100754E}" srcOrd="0" destOrd="0" parTransId="{E4AF2935-9FAB-4C4F-AE8A-0815903F7C37}" sibTransId="{D3618CEF-4939-4974-A7BB-3E0F7B9018E6}"/>
    <dgm:cxn modelId="{7E11B1FE-3E27-4EC0-9648-C99C658E1D72}" srcId="{23DFEB48-DEE7-4465-A424-699DA2AB2013}" destId="{937EEC30-065A-455E-A813-A3636B3185A5}" srcOrd="2" destOrd="0" parTransId="{C0FF76D2-A836-4AD3-BC78-E703BD364719}" sibTransId="{1C4BEC50-2E8E-4654-93CB-D776472E6908}"/>
    <dgm:cxn modelId="{0A4149D2-EDCA-4E96-8A35-FE0BDF73BC7B}" type="presOf" srcId="{0545BD6A-0FC8-4958-991A-A430D590813B}" destId="{0FCD9E83-950E-45E2-AA97-2684A82A31C8}" srcOrd="0" destOrd="0" presId="urn:microsoft.com/office/officeart/2005/8/layout/radial6"/>
    <dgm:cxn modelId="{D10C8551-9CFF-4EB0-BC9D-05B717DA2D76}" type="presOf" srcId="{43FE74D6-4360-4451-9A48-8F6EC100754E}" destId="{3EAC7C3F-BC15-4CEC-95FD-162D35928090}" srcOrd="0" destOrd="0" presId="urn:microsoft.com/office/officeart/2005/8/layout/radial6"/>
    <dgm:cxn modelId="{95FD7AD2-5FD6-4F5B-B25C-9F82DE1017AB}" type="presOf" srcId="{23DFEB48-DEE7-4465-A424-699DA2AB2013}" destId="{3D866EEE-4AF0-41C6-8349-F2020F2EC9D2}" srcOrd="0" destOrd="0" presId="urn:microsoft.com/office/officeart/2005/8/layout/radial6"/>
    <dgm:cxn modelId="{A9814805-04E2-4494-B553-0689EB275776}" type="presParOf" srcId="{EC2B9111-9A21-4E3F-B8A6-F76F23AF1F71}" destId="{3D866EEE-4AF0-41C6-8349-F2020F2EC9D2}" srcOrd="0" destOrd="0" presId="urn:microsoft.com/office/officeart/2005/8/layout/radial6"/>
    <dgm:cxn modelId="{E88CEF96-A870-4DB1-B695-D51ECE9A18C3}" type="presParOf" srcId="{EC2B9111-9A21-4E3F-B8A6-F76F23AF1F71}" destId="{3EAC7C3F-BC15-4CEC-95FD-162D35928090}" srcOrd="1" destOrd="0" presId="urn:microsoft.com/office/officeart/2005/8/layout/radial6"/>
    <dgm:cxn modelId="{CB532854-0854-416E-8D95-83297C93C21F}" type="presParOf" srcId="{EC2B9111-9A21-4E3F-B8A6-F76F23AF1F71}" destId="{9AC91651-5090-42AD-81D9-A155CCAF80A0}" srcOrd="2" destOrd="0" presId="urn:microsoft.com/office/officeart/2005/8/layout/radial6"/>
    <dgm:cxn modelId="{1250D4B0-F438-460B-82F4-E680DF08007B}" type="presParOf" srcId="{EC2B9111-9A21-4E3F-B8A6-F76F23AF1F71}" destId="{6065BDF9-22DE-4FD1-AADF-B88949BF1B8D}" srcOrd="3" destOrd="0" presId="urn:microsoft.com/office/officeart/2005/8/layout/radial6"/>
    <dgm:cxn modelId="{6FB028D0-1720-4FCA-B741-5AC5A9D46843}" type="presParOf" srcId="{EC2B9111-9A21-4E3F-B8A6-F76F23AF1F71}" destId="{52D3C5D5-5A22-4441-AD43-7CF9D3069EC5}" srcOrd="4" destOrd="0" presId="urn:microsoft.com/office/officeart/2005/8/layout/radial6"/>
    <dgm:cxn modelId="{DACAB558-2410-47D3-882A-FDFCB27EF6BB}" type="presParOf" srcId="{EC2B9111-9A21-4E3F-B8A6-F76F23AF1F71}" destId="{60343D4C-9D2E-4B30-9DE2-1970E92B68E7}" srcOrd="5" destOrd="0" presId="urn:microsoft.com/office/officeart/2005/8/layout/radial6"/>
    <dgm:cxn modelId="{1BDFB79D-8EAA-4B2C-B392-1C5CB2179D62}" type="presParOf" srcId="{EC2B9111-9A21-4E3F-B8A6-F76F23AF1F71}" destId="{0FCD9E83-950E-45E2-AA97-2684A82A31C8}" srcOrd="6" destOrd="0" presId="urn:microsoft.com/office/officeart/2005/8/layout/radial6"/>
    <dgm:cxn modelId="{7F6500F2-4B99-4803-9B4E-11B974763EA2}" type="presParOf" srcId="{EC2B9111-9A21-4E3F-B8A6-F76F23AF1F71}" destId="{59823296-F7AB-4A5B-9841-A34ABE6EC3BB}" srcOrd="7" destOrd="0" presId="urn:microsoft.com/office/officeart/2005/8/layout/radial6"/>
    <dgm:cxn modelId="{49808DBD-9EA2-4540-8687-BE7F20D616E9}" type="presParOf" srcId="{EC2B9111-9A21-4E3F-B8A6-F76F23AF1F71}" destId="{F5EAE0AB-18DE-40B9-AC55-8838A909C098}" srcOrd="8" destOrd="0" presId="urn:microsoft.com/office/officeart/2005/8/layout/radial6"/>
    <dgm:cxn modelId="{8C44CD06-B145-4158-9567-C88FFA7D499A}" type="presParOf" srcId="{EC2B9111-9A21-4E3F-B8A6-F76F23AF1F71}" destId="{705B55F8-1510-4B4A-88B4-C58190227286}" srcOrd="9" destOrd="0" presId="urn:microsoft.com/office/officeart/2005/8/layout/radial6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A9A43B5-6376-42B6-9511-B3C03EC155BD}" type="doc">
      <dgm:prSet loTypeId="urn:microsoft.com/office/officeart/2005/8/layout/hierarchy3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pPr rtl="1"/>
          <a:endParaRPr lang="ar-EG"/>
        </a:p>
      </dgm:t>
    </dgm:pt>
    <dgm:pt modelId="{EB716845-DF78-4CD1-9B5F-B4E92CF5AF1F}">
      <dgm:prSet phldrT="[Text]"/>
      <dgm:spPr/>
      <dgm:t>
        <a:bodyPr/>
        <a:lstStyle/>
        <a:p>
          <a:pPr rtl="1"/>
          <a:r>
            <a:rPr lang="en-US" dirty="0" smtClean="0"/>
            <a:t>Phrenic nerve conduction time </a:t>
          </a:r>
          <a:endParaRPr lang="ar-EG" dirty="0"/>
        </a:p>
      </dgm:t>
    </dgm:pt>
    <dgm:pt modelId="{5D89861F-308F-4C9D-B2E8-1D02B809A2C3}" type="parTrans" cxnId="{FF523ACB-4DFF-40B6-B58D-DBD7BDF63478}">
      <dgm:prSet/>
      <dgm:spPr/>
      <dgm:t>
        <a:bodyPr/>
        <a:lstStyle/>
        <a:p>
          <a:pPr rtl="1"/>
          <a:endParaRPr lang="ar-EG"/>
        </a:p>
      </dgm:t>
    </dgm:pt>
    <dgm:pt modelId="{E92E49CE-8FB8-483A-95B4-2E628A19CDFA}" type="sibTrans" cxnId="{FF523ACB-4DFF-40B6-B58D-DBD7BDF63478}">
      <dgm:prSet/>
      <dgm:spPr/>
      <dgm:t>
        <a:bodyPr/>
        <a:lstStyle/>
        <a:p>
          <a:pPr rtl="1"/>
          <a:endParaRPr lang="ar-EG"/>
        </a:p>
      </dgm:t>
    </dgm:pt>
    <dgm:pt modelId="{4F950705-C663-4BF4-9220-E80B08AE9791}">
      <dgm:prSet phldrT="[Text]"/>
      <dgm:spPr/>
      <dgm:t>
        <a:bodyPr/>
        <a:lstStyle/>
        <a:p>
          <a:pPr rtl="1"/>
          <a:r>
            <a:rPr lang="en-US" dirty="0" smtClean="0"/>
            <a:t>The time from the onset of the stimulus to the onset of the diaphragm action potential</a:t>
          </a:r>
          <a:endParaRPr lang="ar-EG" dirty="0"/>
        </a:p>
      </dgm:t>
    </dgm:pt>
    <dgm:pt modelId="{35BB7B4C-C510-40B6-BB05-05E2A6E4F677}" type="parTrans" cxnId="{AA25B02F-566A-4FED-A489-1A19C2A43803}">
      <dgm:prSet/>
      <dgm:spPr/>
      <dgm:t>
        <a:bodyPr/>
        <a:lstStyle/>
        <a:p>
          <a:pPr rtl="1"/>
          <a:endParaRPr lang="ar-EG"/>
        </a:p>
      </dgm:t>
    </dgm:pt>
    <dgm:pt modelId="{605B0068-03D4-43CF-81EE-A153989E382E}" type="sibTrans" cxnId="{AA25B02F-566A-4FED-A489-1A19C2A43803}">
      <dgm:prSet/>
      <dgm:spPr/>
      <dgm:t>
        <a:bodyPr/>
        <a:lstStyle/>
        <a:p>
          <a:pPr rtl="1"/>
          <a:endParaRPr lang="ar-EG"/>
        </a:p>
      </dgm:t>
    </dgm:pt>
    <dgm:pt modelId="{5AD97329-A813-4BBE-B5D7-478DF5DB8E43}">
      <dgm:prSet phldrT="[Text]"/>
      <dgm:spPr/>
      <dgm:t>
        <a:bodyPr/>
        <a:lstStyle/>
        <a:p>
          <a:pPr rtl="0"/>
          <a:r>
            <a:rPr lang="en-US" dirty="0" smtClean="0"/>
            <a:t>Assesses the integrity of the </a:t>
          </a:r>
          <a:r>
            <a:rPr lang="en-US" dirty="0" err="1" smtClean="0"/>
            <a:t>phrenic</a:t>
          </a:r>
          <a:r>
            <a:rPr lang="en-US" dirty="0" smtClean="0"/>
            <a:t> nerve</a:t>
          </a:r>
          <a:endParaRPr lang="ar-EG" dirty="0"/>
        </a:p>
      </dgm:t>
    </dgm:pt>
    <dgm:pt modelId="{84A8CE81-BD58-41DA-9044-C4D24F740194}" type="parTrans" cxnId="{DFCDC8B2-6172-407E-98B8-FB4EAB3A65A7}">
      <dgm:prSet/>
      <dgm:spPr/>
      <dgm:t>
        <a:bodyPr/>
        <a:lstStyle/>
        <a:p>
          <a:pPr rtl="1"/>
          <a:endParaRPr lang="ar-EG"/>
        </a:p>
      </dgm:t>
    </dgm:pt>
    <dgm:pt modelId="{EAA21DD3-B7E5-4317-8A31-80F8C29283B1}" type="sibTrans" cxnId="{DFCDC8B2-6172-407E-98B8-FB4EAB3A65A7}">
      <dgm:prSet/>
      <dgm:spPr/>
      <dgm:t>
        <a:bodyPr/>
        <a:lstStyle/>
        <a:p>
          <a:pPr rtl="1"/>
          <a:endParaRPr lang="ar-EG"/>
        </a:p>
      </dgm:t>
    </dgm:pt>
    <dgm:pt modelId="{E3112B87-4FBF-42E9-A49B-C16466C79484}">
      <dgm:prSet phldrT="[Text]"/>
      <dgm:spPr/>
      <dgm:t>
        <a:bodyPr/>
        <a:lstStyle/>
        <a:p>
          <a:pPr rtl="1"/>
          <a:r>
            <a:rPr lang="en-US" dirty="0" err="1" smtClean="0"/>
            <a:t>P</a:t>
          </a:r>
          <a:r>
            <a:rPr lang="en-US" baseline="-25000" dirty="0" err="1" smtClean="0"/>
            <a:t>di</a:t>
          </a:r>
          <a:r>
            <a:rPr lang="en-US" dirty="0" smtClean="0"/>
            <a:t> following PNS </a:t>
          </a:r>
          <a:endParaRPr lang="ar-EG" dirty="0"/>
        </a:p>
      </dgm:t>
    </dgm:pt>
    <dgm:pt modelId="{B0D5751D-CD23-43AF-B549-E1B62C7ED8DB}" type="parTrans" cxnId="{2900EB26-15D6-4B99-88E3-7B530A4A0FBB}">
      <dgm:prSet/>
      <dgm:spPr/>
      <dgm:t>
        <a:bodyPr/>
        <a:lstStyle/>
        <a:p>
          <a:pPr rtl="1"/>
          <a:endParaRPr lang="ar-EG"/>
        </a:p>
      </dgm:t>
    </dgm:pt>
    <dgm:pt modelId="{6521DCF5-D926-4230-A005-57F44C886C28}" type="sibTrans" cxnId="{2900EB26-15D6-4B99-88E3-7B530A4A0FBB}">
      <dgm:prSet/>
      <dgm:spPr/>
      <dgm:t>
        <a:bodyPr/>
        <a:lstStyle/>
        <a:p>
          <a:pPr rtl="1"/>
          <a:endParaRPr lang="ar-EG"/>
        </a:p>
      </dgm:t>
    </dgm:pt>
    <dgm:pt modelId="{81157BC6-1F5E-4AAA-BCEB-BB5E197AE36E}">
      <dgm:prSet phldrT="[Text]"/>
      <dgm:spPr/>
      <dgm:t>
        <a:bodyPr/>
        <a:lstStyle/>
        <a:p>
          <a:pPr rtl="1"/>
          <a:r>
            <a:rPr lang="en-US" dirty="0" smtClean="0"/>
            <a:t>Measured as the magnitude of twitch </a:t>
          </a:r>
          <a:r>
            <a:rPr lang="en-US" dirty="0" err="1" smtClean="0"/>
            <a:t>P</a:t>
          </a:r>
          <a:r>
            <a:rPr lang="en-US" baseline="-25000" dirty="0" err="1" smtClean="0"/>
            <a:t>di</a:t>
          </a:r>
          <a:endParaRPr lang="ar-EG" dirty="0"/>
        </a:p>
      </dgm:t>
    </dgm:pt>
    <dgm:pt modelId="{01850570-521D-4A8E-AC85-4946DE2F0F85}" type="parTrans" cxnId="{0DAF2614-C757-4DC2-AA11-8F6DD129E568}">
      <dgm:prSet/>
      <dgm:spPr/>
      <dgm:t>
        <a:bodyPr/>
        <a:lstStyle/>
        <a:p>
          <a:pPr rtl="1"/>
          <a:endParaRPr lang="ar-EG"/>
        </a:p>
      </dgm:t>
    </dgm:pt>
    <dgm:pt modelId="{746102D1-D3AB-4503-AB4F-0EB4AA5AE818}" type="sibTrans" cxnId="{0DAF2614-C757-4DC2-AA11-8F6DD129E568}">
      <dgm:prSet/>
      <dgm:spPr/>
      <dgm:t>
        <a:bodyPr/>
        <a:lstStyle/>
        <a:p>
          <a:pPr rtl="1"/>
          <a:endParaRPr lang="ar-EG"/>
        </a:p>
      </dgm:t>
    </dgm:pt>
    <dgm:pt modelId="{B682274A-D345-494C-8D8A-D18501A0402A}">
      <dgm:prSet phldrT="[Text]"/>
      <dgm:spPr/>
      <dgm:t>
        <a:bodyPr/>
        <a:lstStyle/>
        <a:p>
          <a:pPr rtl="1"/>
          <a:r>
            <a:rPr lang="en-US" dirty="0" smtClean="0"/>
            <a:t>Assesses the mechanical output of the diaphragm</a:t>
          </a:r>
          <a:endParaRPr lang="ar-EG" dirty="0"/>
        </a:p>
      </dgm:t>
    </dgm:pt>
    <dgm:pt modelId="{05E820F4-1AF3-4DC8-9710-3C79F0DABEBC}" type="parTrans" cxnId="{930605C2-83E4-4DAE-9E99-213404D11E24}">
      <dgm:prSet/>
      <dgm:spPr/>
      <dgm:t>
        <a:bodyPr/>
        <a:lstStyle/>
        <a:p>
          <a:pPr rtl="1"/>
          <a:endParaRPr lang="ar-EG"/>
        </a:p>
      </dgm:t>
    </dgm:pt>
    <dgm:pt modelId="{9106D454-F98E-47CB-81AC-0D527033A7C7}" type="sibTrans" cxnId="{930605C2-83E4-4DAE-9E99-213404D11E24}">
      <dgm:prSet/>
      <dgm:spPr/>
      <dgm:t>
        <a:bodyPr/>
        <a:lstStyle/>
        <a:p>
          <a:pPr rtl="1"/>
          <a:endParaRPr lang="ar-EG"/>
        </a:p>
      </dgm:t>
    </dgm:pt>
    <dgm:pt modelId="{06D63827-E541-4C98-820A-DAEA8FD02348}">
      <dgm:prSet/>
      <dgm:spPr/>
      <dgm:t>
        <a:bodyPr/>
        <a:lstStyle/>
        <a:p>
          <a:pPr rtl="1"/>
          <a:r>
            <a:rPr lang="en-US" dirty="0" smtClean="0"/>
            <a:t>A conduction time </a:t>
          </a:r>
          <a:r>
            <a:rPr lang="en-US" b="1" dirty="0" smtClean="0">
              <a:solidFill>
                <a:srgbClr val="0070C0"/>
              </a:solidFill>
            </a:rPr>
            <a:t>less than 9 </a:t>
          </a:r>
          <a:r>
            <a:rPr lang="en-US" b="1" dirty="0" err="1" smtClean="0">
              <a:solidFill>
                <a:srgbClr val="0070C0"/>
              </a:solidFill>
            </a:rPr>
            <a:t>msec</a:t>
          </a:r>
          <a:r>
            <a:rPr lang="en-US" b="1" dirty="0" smtClean="0">
              <a:solidFill>
                <a:srgbClr val="0070C0"/>
              </a:solidFill>
            </a:rPr>
            <a:t> </a:t>
          </a:r>
          <a:r>
            <a:rPr lang="en-US" dirty="0" smtClean="0"/>
            <a:t>is considered normal</a:t>
          </a:r>
          <a:endParaRPr lang="ar-EG" dirty="0"/>
        </a:p>
      </dgm:t>
    </dgm:pt>
    <dgm:pt modelId="{AAD8900E-6EF1-4E67-8BDD-03E62EA8DB95}" type="parTrans" cxnId="{B6252A94-03F3-45D8-98DA-EEB64C7EC8ED}">
      <dgm:prSet/>
      <dgm:spPr/>
      <dgm:t>
        <a:bodyPr/>
        <a:lstStyle/>
        <a:p>
          <a:pPr rtl="1"/>
          <a:endParaRPr lang="ar-EG"/>
        </a:p>
      </dgm:t>
    </dgm:pt>
    <dgm:pt modelId="{E277AA77-80F7-4518-B2B9-5A0CAE0C61D9}" type="sibTrans" cxnId="{B6252A94-03F3-45D8-98DA-EEB64C7EC8ED}">
      <dgm:prSet/>
      <dgm:spPr/>
      <dgm:t>
        <a:bodyPr/>
        <a:lstStyle/>
        <a:p>
          <a:pPr rtl="1"/>
          <a:endParaRPr lang="ar-EG"/>
        </a:p>
      </dgm:t>
    </dgm:pt>
    <dgm:pt modelId="{33E47841-F9A9-42BE-9FAB-627093B95877}">
      <dgm:prSet/>
      <dgm:spPr/>
      <dgm:t>
        <a:bodyPr/>
        <a:lstStyle/>
        <a:p>
          <a:pPr rtl="1"/>
          <a:r>
            <a:rPr lang="en-US" dirty="0" smtClean="0"/>
            <a:t>In </a:t>
          </a:r>
          <a:r>
            <a:rPr lang="en-US" dirty="0" err="1" smtClean="0"/>
            <a:t>normals</a:t>
          </a:r>
          <a:r>
            <a:rPr lang="en-US" dirty="0" smtClean="0"/>
            <a:t>, </a:t>
          </a:r>
          <a:r>
            <a:rPr lang="en-US" dirty="0" err="1" smtClean="0"/>
            <a:t>P</a:t>
          </a:r>
          <a:r>
            <a:rPr lang="en-US" baseline="-25000" dirty="0" err="1" smtClean="0"/>
            <a:t>di</a:t>
          </a:r>
          <a:r>
            <a:rPr lang="en-US" baseline="-25000" dirty="0" smtClean="0"/>
            <a:t> </a:t>
          </a:r>
          <a:r>
            <a:rPr lang="en-US" dirty="0" smtClean="0"/>
            <a:t>following bilateral electric PNS is generally between </a:t>
          </a:r>
          <a:r>
            <a:rPr lang="en-US" b="1" dirty="0" smtClean="0">
              <a:solidFill>
                <a:srgbClr val="0070C0"/>
              </a:solidFill>
            </a:rPr>
            <a:t>25 and 35 cmH</a:t>
          </a:r>
          <a:r>
            <a:rPr lang="en-US" b="1" baseline="-25000" dirty="0" smtClean="0">
              <a:solidFill>
                <a:srgbClr val="0070C0"/>
              </a:solidFill>
            </a:rPr>
            <a:t>2</a:t>
          </a:r>
          <a:r>
            <a:rPr lang="en-US" b="1" dirty="0" smtClean="0">
              <a:solidFill>
                <a:srgbClr val="0070C0"/>
              </a:solidFill>
            </a:rPr>
            <a:t>O </a:t>
          </a:r>
          <a:endParaRPr lang="ar-EG" b="1" dirty="0">
            <a:solidFill>
              <a:srgbClr val="0070C0"/>
            </a:solidFill>
          </a:endParaRPr>
        </a:p>
      </dgm:t>
    </dgm:pt>
    <dgm:pt modelId="{D0F46DE6-3130-4A76-9CDF-2B1A1A8943DD}" type="parTrans" cxnId="{D3076709-DC4A-4DE3-BDFC-02D52EDA877C}">
      <dgm:prSet/>
      <dgm:spPr/>
      <dgm:t>
        <a:bodyPr/>
        <a:lstStyle/>
        <a:p>
          <a:pPr rtl="1"/>
          <a:endParaRPr lang="ar-EG"/>
        </a:p>
      </dgm:t>
    </dgm:pt>
    <dgm:pt modelId="{D62FB6DC-CA20-4974-8DC0-FB3799B9760D}" type="sibTrans" cxnId="{D3076709-DC4A-4DE3-BDFC-02D52EDA877C}">
      <dgm:prSet/>
      <dgm:spPr/>
      <dgm:t>
        <a:bodyPr/>
        <a:lstStyle/>
        <a:p>
          <a:pPr rtl="1"/>
          <a:endParaRPr lang="ar-EG"/>
        </a:p>
      </dgm:t>
    </dgm:pt>
    <dgm:pt modelId="{8DBFE165-8799-400D-8144-3EE9FDDAF787}" type="pres">
      <dgm:prSet presAssocID="{CA9A43B5-6376-42B6-9511-B3C03EC155B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EG"/>
        </a:p>
      </dgm:t>
    </dgm:pt>
    <dgm:pt modelId="{5C7F8E70-E5DC-418D-9C2D-CA71F4D2E87E}" type="pres">
      <dgm:prSet presAssocID="{EB716845-DF78-4CD1-9B5F-B4E92CF5AF1F}" presName="root" presStyleCnt="0"/>
      <dgm:spPr/>
    </dgm:pt>
    <dgm:pt modelId="{E068D955-940B-44E0-8DFB-C7DC39263614}" type="pres">
      <dgm:prSet presAssocID="{EB716845-DF78-4CD1-9B5F-B4E92CF5AF1F}" presName="rootComposite" presStyleCnt="0"/>
      <dgm:spPr/>
    </dgm:pt>
    <dgm:pt modelId="{5CA4FCCC-9105-48B4-8BFF-B79B49BCE080}" type="pres">
      <dgm:prSet presAssocID="{EB716845-DF78-4CD1-9B5F-B4E92CF5AF1F}" presName="rootText" presStyleLbl="node1" presStyleIdx="0" presStyleCnt="2"/>
      <dgm:spPr/>
      <dgm:t>
        <a:bodyPr/>
        <a:lstStyle/>
        <a:p>
          <a:pPr rtl="1"/>
          <a:endParaRPr lang="ar-EG"/>
        </a:p>
      </dgm:t>
    </dgm:pt>
    <dgm:pt modelId="{5FA0576E-2274-46F4-82FF-837B399ACC7A}" type="pres">
      <dgm:prSet presAssocID="{EB716845-DF78-4CD1-9B5F-B4E92CF5AF1F}" presName="rootConnector" presStyleLbl="node1" presStyleIdx="0" presStyleCnt="2"/>
      <dgm:spPr/>
      <dgm:t>
        <a:bodyPr/>
        <a:lstStyle/>
        <a:p>
          <a:pPr rtl="1"/>
          <a:endParaRPr lang="ar-EG"/>
        </a:p>
      </dgm:t>
    </dgm:pt>
    <dgm:pt modelId="{B626E503-3761-4736-9F18-731281E1EB97}" type="pres">
      <dgm:prSet presAssocID="{EB716845-DF78-4CD1-9B5F-B4E92CF5AF1F}" presName="childShape" presStyleCnt="0"/>
      <dgm:spPr/>
    </dgm:pt>
    <dgm:pt modelId="{28F5319E-E502-466D-B67E-743F24ADEF82}" type="pres">
      <dgm:prSet presAssocID="{35BB7B4C-C510-40B6-BB05-05E2A6E4F677}" presName="Name13" presStyleLbl="parChTrans1D2" presStyleIdx="0" presStyleCnt="6"/>
      <dgm:spPr/>
      <dgm:t>
        <a:bodyPr/>
        <a:lstStyle/>
        <a:p>
          <a:pPr rtl="1"/>
          <a:endParaRPr lang="ar-EG"/>
        </a:p>
      </dgm:t>
    </dgm:pt>
    <dgm:pt modelId="{D5B652F0-B2F1-4C0D-9985-660069EC08D3}" type="pres">
      <dgm:prSet presAssocID="{4F950705-C663-4BF4-9220-E80B08AE9791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35B83CAE-2EA3-49A8-9CF2-D40E374E341A}" type="pres">
      <dgm:prSet presAssocID="{84A8CE81-BD58-41DA-9044-C4D24F740194}" presName="Name13" presStyleLbl="parChTrans1D2" presStyleIdx="1" presStyleCnt="6"/>
      <dgm:spPr/>
      <dgm:t>
        <a:bodyPr/>
        <a:lstStyle/>
        <a:p>
          <a:pPr rtl="1"/>
          <a:endParaRPr lang="ar-EG"/>
        </a:p>
      </dgm:t>
    </dgm:pt>
    <dgm:pt modelId="{B1C25772-B908-4397-B0AB-C40DC09E3073}" type="pres">
      <dgm:prSet presAssocID="{5AD97329-A813-4BBE-B5D7-478DF5DB8E43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CC759E2F-0339-4850-B6F3-1E2345C6EEA7}" type="pres">
      <dgm:prSet presAssocID="{AAD8900E-6EF1-4E67-8BDD-03E62EA8DB95}" presName="Name13" presStyleLbl="parChTrans1D2" presStyleIdx="2" presStyleCnt="6"/>
      <dgm:spPr/>
      <dgm:t>
        <a:bodyPr/>
        <a:lstStyle/>
        <a:p>
          <a:pPr rtl="1"/>
          <a:endParaRPr lang="ar-EG"/>
        </a:p>
      </dgm:t>
    </dgm:pt>
    <dgm:pt modelId="{78B570E0-8544-4487-9EDF-0D8199884EF8}" type="pres">
      <dgm:prSet presAssocID="{06D63827-E541-4C98-820A-DAEA8FD02348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79B33A54-FDF9-4ECF-913E-68239A0BCD7E}" type="pres">
      <dgm:prSet presAssocID="{E3112B87-4FBF-42E9-A49B-C16466C79484}" presName="root" presStyleCnt="0"/>
      <dgm:spPr/>
    </dgm:pt>
    <dgm:pt modelId="{50D04F0B-E864-413A-9604-E6826FDE5A03}" type="pres">
      <dgm:prSet presAssocID="{E3112B87-4FBF-42E9-A49B-C16466C79484}" presName="rootComposite" presStyleCnt="0"/>
      <dgm:spPr/>
    </dgm:pt>
    <dgm:pt modelId="{00695116-FEAC-4DE3-9B6C-1533AF4177B5}" type="pres">
      <dgm:prSet presAssocID="{E3112B87-4FBF-42E9-A49B-C16466C79484}" presName="rootText" presStyleLbl="node1" presStyleIdx="1" presStyleCnt="2"/>
      <dgm:spPr/>
      <dgm:t>
        <a:bodyPr/>
        <a:lstStyle/>
        <a:p>
          <a:pPr rtl="1"/>
          <a:endParaRPr lang="ar-EG"/>
        </a:p>
      </dgm:t>
    </dgm:pt>
    <dgm:pt modelId="{52A6C6D7-CD76-4CD8-B0FB-0102121134C7}" type="pres">
      <dgm:prSet presAssocID="{E3112B87-4FBF-42E9-A49B-C16466C79484}" presName="rootConnector" presStyleLbl="node1" presStyleIdx="1" presStyleCnt="2"/>
      <dgm:spPr/>
      <dgm:t>
        <a:bodyPr/>
        <a:lstStyle/>
        <a:p>
          <a:pPr rtl="1"/>
          <a:endParaRPr lang="ar-EG"/>
        </a:p>
      </dgm:t>
    </dgm:pt>
    <dgm:pt modelId="{C08CFD5C-338B-4DE5-8C9E-3E0FEF0C368F}" type="pres">
      <dgm:prSet presAssocID="{E3112B87-4FBF-42E9-A49B-C16466C79484}" presName="childShape" presStyleCnt="0"/>
      <dgm:spPr/>
    </dgm:pt>
    <dgm:pt modelId="{D5CFBFCD-2996-47E0-AF0E-1D7518F4F940}" type="pres">
      <dgm:prSet presAssocID="{01850570-521D-4A8E-AC85-4946DE2F0F85}" presName="Name13" presStyleLbl="parChTrans1D2" presStyleIdx="3" presStyleCnt="6"/>
      <dgm:spPr/>
      <dgm:t>
        <a:bodyPr/>
        <a:lstStyle/>
        <a:p>
          <a:pPr rtl="1"/>
          <a:endParaRPr lang="ar-EG"/>
        </a:p>
      </dgm:t>
    </dgm:pt>
    <dgm:pt modelId="{D05AD606-1C5B-4508-9D50-6D5BAEB89B51}" type="pres">
      <dgm:prSet presAssocID="{81157BC6-1F5E-4AAA-BCEB-BB5E197AE36E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23E7D9DA-72E2-4A01-A4C3-4785B360733B}" type="pres">
      <dgm:prSet presAssocID="{05E820F4-1AF3-4DC8-9710-3C79F0DABEBC}" presName="Name13" presStyleLbl="parChTrans1D2" presStyleIdx="4" presStyleCnt="6"/>
      <dgm:spPr/>
      <dgm:t>
        <a:bodyPr/>
        <a:lstStyle/>
        <a:p>
          <a:pPr rtl="1"/>
          <a:endParaRPr lang="ar-EG"/>
        </a:p>
      </dgm:t>
    </dgm:pt>
    <dgm:pt modelId="{4CD9150F-8950-448B-B82F-71B25E93E010}" type="pres">
      <dgm:prSet presAssocID="{B682274A-D345-494C-8D8A-D18501A0402A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50AEA3BD-0157-4B98-95A6-7FD939BF81A8}" type="pres">
      <dgm:prSet presAssocID="{D0F46DE6-3130-4A76-9CDF-2B1A1A8943DD}" presName="Name13" presStyleLbl="parChTrans1D2" presStyleIdx="5" presStyleCnt="6"/>
      <dgm:spPr/>
      <dgm:t>
        <a:bodyPr/>
        <a:lstStyle/>
        <a:p>
          <a:pPr rtl="1"/>
          <a:endParaRPr lang="ar-EG"/>
        </a:p>
      </dgm:t>
    </dgm:pt>
    <dgm:pt modelId="{B64BCF38-6F30-4241-9FFE-58722C970837}" type="pres">
      <dgm:prSet presAssocID="{33E47841-F9A9-42BE-9FAB-627093B95877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FA05EFE0-333A-4B16-86E6-C7679631A53F}" type="presOf" srcId="{4F950705-C663-4BF4-9220-E80B08AE9791}" destId="{D5B652F0-B2F1-4C0D-9985-660069EC08D3}" srcOrd="0" destOrd="0" presId="urn:microsoft.com/office/officeart/2005/8/layout/hierarchy3"/>
    <dgm:cxn modelId="{F30A5672-587C-4AA5-9623-037BD2706319}" type="presOf" srcId="{35BB7B4C-C510-40B6-BB05-05E2A6E4F677}" destId="{28F5319E-E502-466D-B67E-743F24ADEF82}" srcOrd="0" destOrd="0" presId="urn:microsoft.com/office/officeart/2005/8/layout/hierarchy3"/>
    <dgm:cxn modelId="{AA25B02F-566A-4FED-A489-1A19C2A43803}" srcId="{EB716845-DF78-4CD1-9B5F-B4E92CF5AF1F}" destId="{4F950705-C663-4BF4-9220-E80B08AE9791}" srcOrd="0" destOrd="0" parTransId="{35BB7B4C-C510-40B6-BB05-05E2A6E4F677}" sibTransId="{605B0068-03D4-43CF-81EE-A153989E382E}"/>
    <dgm:cxn modelId="{C7EDF075-3CB6-465D-9B31-471AE5C1D7AA}" type="presOf" srcId="{01850570-521D-4A8E-AC85-4946DE2F0F85}" destId="{D5CFBFCD-2996-47E0-AF0E-1D7518F4F940}" srcOrd="0" destOrd="0" presId="urn:microsoft.com/office/officeart/2005/8/layout/hierarchy3"/>
    <dgm:cxn modelId="{909D24BB-D130-4286-A2D3-C33FCA62F00A}" type="presOf" srcId="{05E820F4-1AF3-4DC8-9710-3C79F0DABEBC}" destId="{23E7D9DA-72E2-4A01-A4C3-4785B360733B}" srcOrd="0" destOrd="0" presId="urn:microsoft.com/office/officeart/2005/8/layout/hierarchy3"/>
    <dgm:cxn modelId="{5FF51BA2-9D23-4372-8EE9-52788DD28234}" type="presOf" srcId="{CA9A43B5-6376-42B6-9511-B3C03EC155BD}" destId="{8DBFE165-8799-400D-8144-3EE9FDDAF787}" srcOrd="0" destOrd="0" presId="urn:microsoft.com/office/officeart/2005/8/layout/hierarchy3"/>
    <dgm:cxn modelId="{FF523ACB-4DFF-40B6-B58D-DBD7BDF63478}" srcId="{CA9A43B5-6376-42B6-9511-B3C03EC155BD}" destId="{EB716845-DF78-4CD1-9B5F-B4E92CF5AF1F}" srcOrd="0" destOrd="0" parTransId="{5D89861F-308F-4C9D-B2E8-1D02B809A2C3}" sibTransId="{E92E49CE-8FB8-483A-95B4-2E628A19CDFA}"/>
    <dgm:cxn modelId="{0DAF2614-C757-4DC2-AA11-8F6DD129E568}" srcId="{E3112B87-4FBF-42E9-A49B-C16466C79484}" destId="{81157BC6-1F5E-4AAA-BCEB-BB5E197AE36E}" srcOrd="0" destOrd="0" parTransId="{01850570-521D-4A8E-AC85-4946DE2F0F85}" sibTransId="{746102D1-D3AB-4503-AB4F-0EB4AA5AE818}"/>
    <dgm:cxn modelId="{F3266007-BF1F-4810-B28E-BBB428AB2B65}" type="presOf" srcId="{EB716845-DF78-4CD1-9B5F-B4E92CF5AF1F}" destId="{5FA0576E-2274-46F4-82FF-837B399ACC7A}" srcOrd="1" destOrd="0" presId="urn:microsoft.com/office/officeart/2005/8/layout/hierarchy3"/>
    <dgm:cxn modelId="{E6D81046-4DAB-4F2E-8C96-C6B43EDDBC7A}" type="presOf" srcId="{B682274A-D345-494C-8D8A-D18501A0402A}" destId="{4CD9150F-8950-448B-B82F-71B25E93E010}" srcOrd="0" destOrd="0" presId="urn:microsoft.com/office/officeart/2005/8/layout/hierarchy3"/>
    <dgm:cxn modelId="{CBF90A1F-28F6-4A2F-BAAF-0CBBCB86D351}" type="presOf" srcId="{E3112B87-4FBF-42E9-A49B-C16466C79484}" destId="{00695116-FEAC-4DE3-9B6C-1533AF4177B5}" srcOrd="0" destOrd="0" presId="urn:microsoft.com/office/officeart/2005/8/layout/hierarchy3"/>
    <dgm:cxn modelId="{A8FC86AE-7C17-4DC7-B82D-214A9C71CAA2}" type="presOf" srcId="{EB716845-DF78-4CD1-9B5F-B4E92CF5AF1F}" destId="{5CA4FCCC-9105-48B4-8BFF-B79B49BCE080}" srcOrd="0" destOrd="0" presId="urn:microsoft.com/office/officeart/2005/8/layout/hierarchy3"/>
    <dgm:cxn modelId="{28B92B3A-FE6C-4754-9278-50BFDFA614C6}" type="presOf" srcId="{E3112B87-4FBF-42E9-A49B-C16466C79484}" destId="{52A6C6D7-CD76-4CD8-B0FB-0102121134C7}" srcOrd="1" destOrd="0" presId="urn:microsoft.com/office/officeart/2005/8/layout/hierarchy3"/>
    <dgm:cxn modelId="{B6252A94-03F3-45D8-98DA-EEB64C7EC8ED}" srcId="{EB716845-DF78-4CD1-9B5F-B4E92CF5AF1F}" destId="{06D63827-E541-4C98-820A-DAEA8FD02348}" srcOrd="2" destOrd="0" parTransId="{AAD8900E-6EF1-4E67-8BDD-03E62EA8DB95}" sibTransId="{E277AA77-80F7-4518-B2B9-5A0CAE0C61D9}"/>
    <dgm:cxn modelId="{945B5A4E-C3DB-4B86-90DA-82F955F6B302}" type="presOf" srcId="{5AD97329-A813-4BBE-B5D7-478DF5DB8E43}" destId="{B1C25772-B908-4397-B0AB-C40DC09E3073}" srcOrd="0" destOrd="0" presId="urn:microsoft.com/office/officeart/2005/8/layout/hierarchy3"/>
    <dgm:cxn modelId="{77FB632C-822A-4251-84F3-72B1B785B596}" type="presOf" srcId="{84A8CE81-BD58-41DA-9044-C4D24F740194}" destId="{35B83CAE-2EA3-49A8-9CF2-D40E374E341A}" srcOrd="0" destOrd="0" presId="urn:microsoft.com/office/officeart/2005/8/layout/hierarchy3"/>
    <dgm:cxn modelId="{93A3E0C9-7DCF-4021-879C-B135ECB0D6EE}" type="presOf" srcId="{AAD8900E-6EF1-4E67-8BDD-03E62EA8DB95}" destId="{CC759E2F-0339-4850-B6F3-1E2345C6EEA7}" srcOrd="0" destOrd="0" presId="urn:microsoft.com/office/officeart/2005/8/layout/hierarchy3"/>
    <dgm:cxn modelId="{0D5F4E18-AD21-47A5-9332-BF2D7D297D8F}" type="presOf" srcId="{D0F46DE6-3130-4A76-9CDF-2B1A1A8943DD}" destId="{50AEA3BD-0157-4B98-95A6-7FD939BF81A8}" srcOrd="0" destOrd="0" presId="urn:microsoft.com/office/officeart/2005/8/layout/hierarchy3"/>
    <dgm:cxn modelId="{2900EB26-15D6-4B99-88E3-7B530A4A0FBB}" srcId="{CA9A43B5-6376-42B6-9511-B3C03EC155BD}" destId="{E3112B87-4FBF-42E9-A49B-C16466C79484}" srcOrd="1" destOrd="0" parTransId="{B0D5751D-CD23-43AF-B549-E1B62C7ED8DB}" sibTransId="{6521DCF5-D926-4230-A005-57F44C886C28}"/>
    <dgm:cxn modelId="{5B4CDCA7-E93C-46F6-A8FA-42BC75F3554A}" type="presOf" srcId="{33E47841-F9A9-42BE-9FAB-627093B95877}" destId="{B64BCF38-6F30-4241-9FFE-58722C970837}" srcOrd="0" destOrd="0" presId="urn:microsoft.com/office/officeart/2005/8/layout/hierarchy3"/>
    <dgm:cxn modelId="{D3076709-DC4A-4DE3-BDFC-02D52EDA877C}" srcId="{E3112B87-4FBF-42E9-A49B-C16466C79484}" destId="{33E47841-F9A9-42BE-9FAB-627093B95877}" srcOrd="2" destOrd="0" parTransId="{D0F46DE6-3130-4A76-9CDF-2B1A1A8943DD}" sibTransId="{D62FB6DC-CA20-4974-8DC0-FB3799B9760D}"/>
    <dgm:cxn modelId="{036A708E-83B9-4497-8CD9-83314FE41F4C}" type="presOf" srcId="{06D63827-E541-4C98-820A-DAEA8FD02348}" destId="{78B570E0-8544-4487-9EDF-0D8199884EF8}" srcOrd="0" destOrd="0" presId="urn:microsoft.com/office/officeart/2005/8/layout/hierarchy3"/>
    <dgm:cxn modelId="{930605C2-83E4-4DAE-9E99-213404D11E24}" srcId="{E3112B87-4FBF-42E9-A49B-C16466C79484}" destId="{B682274A-D345-494C-8D8A-D18501A0402A}" srcOrd="1" destOrd="0" parTransId="{05E820F4-1AF3-4DC8-9710-3C79F0DABEBC}" sibTransId="{9106D454-F98E-47CB-81AC-0D527033A7C7}"/>
    <dgm:cxn modelId="{DFCDC8B2-6172-407E-98B8-FB4EAB3A65A7}" srcId="{EB716845-DF78-4CD1-9B5F-B4E92CF5AF1F}" destId="{5AD97329-A813-4BBE-B5D7-478DF5DB8E43}" srcOrd="1" destOrd="0" parTransId="{84A8CE81-BD58-41DA-9044-C4D24F740194}" sibTransId="{EAA21DD3-B7E5-4317-8A31-80F8C29283B1}"/>
    <dgm:cxn modelId="{60EE63AC-A3BA-4EEE-84E3-254D167F763E}" type="presOf" srcId="{81157BC6-1F5E-4AAA-BCEB-BB5E197AE36E}" destId="{D05AD606-1C5B-4508-9D50-6D5BAEB89B51}" srcOrd="0" destOrd="0" presId="urn:microsoft.com/office/officeart/2005/8/layout/hierarchy3"/>
    <dgm:cxn modelId="{E840D076-F4A6-4376-B5FE-0C8E06DE8885}" type="presParOf" srcId="{8DBFE165-8799-400D-8144-3EE9FDDAF787}" destId="{5C7F8E70-E5DC-418D-9C2D-CA71F4D2E87E}" srcOrd="0" destOrd="0" presId="urn:microsoft.com/office/officeart/2005/8/layout/hierarchy3"/>
    <dgm:cxn modelId="{1D2495C8-632C-4675-B180-446FA6FE900B}" type="presParOf" srcId="{5C7F8E70-E5DC-418D-9C2D-CA71F4D2E87E}" destId="{E068D955-940B-44E0-8DFB-C7DC39263614}" srcOrd="0" destOrd="0" presId="urn:microsoft.com/office/officeart/2005/8/layout/hierarchy3"/>
    <dgm:cxn modelId="{B9A6EA21-0E63-49E6-AEEB-01EDBB49A3C4}" type="presParOf" srcId="{E068D955-940B-44E0-8DFB-C7DC39263614}" destId="{5CA4FCCC-9105-48B4-8BFF-B79B49BCE080}" srcOrd="0" destOrd="0" presId="urn:microsoft.com/office/officeart/2005/8/layout/hierarchy3"/>
    <dgm:cxn modelId="{619498A6-D267-4431-B3B6-7961ECFA6B72}" type="presParOf" srcId="{E068D955-940B-44E0-8DFB-C7DC39263614}" destId="{5FA0576E-2274-46F4-82FF-837B399ACC7A}" srcOrd="1" destOrd="0" presId="urn:microsoft.com/office/officeart/2005/8/layout/hierarchy3"/>
    <dgm:cxn modelId="{3E829394-579F-4506-801B-A0A4CECD64D2}" type="presParOf" srcId="{5C7F8E70-E5DC-418D-9C2D-CA71F4D2E87E}" destId="{B626E503-3761-4736-9F18-731281E1EB97}" srcOrd="1" destOrd="0" presId="urn:microsoft.com/office/officeart/2005/8/layout/hierarchy3"/>
    <dgm:cxn modelId="{2F5C836E-6B5D-4B9B-B28B-C785F194D4DF}" type="presParOf" srcId="{B626E503-3761-4736-9F18-731281E1EB97}" destId="{28F5319E-E502-466D-B67E-743F24ADEF82}" srcOrd="0" destOrd="0" presId="urn:microsoft.com/office/officeart/2005/8/layout/hierarchy3"/>
    <dgm:cxn modelId="{6D58CDCC-727C-4200-B7FB-9ABD665A65C9}" type="presParOf" srcId="{B626E503-3761-4736-9F18-731281E1EB97}" destId="{D5B652F0-B2F1-4C0D-9985-660069EC08D3}" srcOrd="1" destOrd="0" presId="urn:microsoft.com/office/officeart/2005/8/layout/hierarchy3"/>
    <dgm:cxn modelId="{0EAD02E5-7F71-4D38-9F6E-8BC3224D73C0}" type="presParOf" srcId="{B626E503-3761-4736-9F18-731281E1EB97}" destId="{35B83CAE-2EA3-49A8-9CF2-D40E374E341A}" srcOrd="2" destOrd="0" presId="urn:microsoft.com/office/officeart/2005/8/layout/hierarchy3"/>
    <dgm:cxn modelId="{E15600A5-3FBB-452E-B093-E8B7ED0797EC}" type="presParOf" srcId="{B626E503-3761-4736-9F18-731281E1EB97}" destId="{B1C25772-B908-4397-B0AB-C40DC09E3073}" srcOrd="3" destOrd="0" presId="urn:microsoft.com/office/officeart/2005/8/layout/hierarchy3"/>
    <dgm:cxn modelId="{D9AA5FBA-6C42-436E-93C5-01E841629DF0}" type="presParOf" srcId="{B626E503-3761-4736-9F18-731281E1EB97}" destId="{CC759E2F-0339-4850-B6F3-1E2345C6EEA7}" srcOrd="4" destOrd="0" presId="urn:microsoft.com/office/officeart/2005/8/layout/hierarchy3"/>
    <dgm:cxn modelId="{51F1D5A3-3BC9-4348-8F1E-7E5F55D1DD65}" type="presParOf" srcId="{B626E503-3761-4736-9F18-731281E1EB97}" destId="{78B570E0-8544-4487-9EDF-0D8199884EF8}" srcOrd="5" destOrd="0" presId="urn:microsoft.com/office/officeart/2005/8/layout/hierarchy3"/>
    <dgm:cxn modelId="{FF576776-837A-4155-B60C-43850C077A21}" type="presParOf" srcId="{8DBFE165-8799-400D-8144-3EE9FDDAF787}" destId="{79B33A54-FDF9-4ECF-913E-68239A0BCD7E}" srcOrd="1" destOrd="0" presId="urn:microsoft.com/office/officeart/2005/8/layout/hierarchy3"/>
    <dgm:cxn modelId="{F99702C5-C9CD-4403-8317-08093B978A87}" type="presParOf" srcId="{79B33A54-FDF9-4ECF-913E-68239A0BCD7E}" destId="{50D04F0B-E864-413A-9604-E6826FDE5A03}" srcOrd="0" destOrd="0" presId="urn:microsoft.com/office/officeart/2005/8/layout/hierarchy3"/>
    <dgm:cxn modelId="{DBFD90B9-6F82-4CEB-AD42-D0D5BC393969}" type="presParOf" srcId="{50D04F0B-E864-413A-9604-E6826FDE5A03}" destId="{00695116-FEAC-4DE3-9B6C-1533AF4177B5}" srcOrd="0" destOrd="0" presId="urn:microsoft.com/office/officeart/2005/8/layout/hierarchy3"/>
    <dgm:cxn modelId="{2F188640-FF26-4B1A-8F1A-96A98E46EA4B}" type="presParOf" srcId="{50D04F0B-E864-413A-9604-E6826FDE5A03}" destId="{52A6C6D7-CD76-4CD8-B0FB-0102121134C7}" srcOrd="1" destOrd="0" presId="urn:microsoft.com/office/officeart/2005/8/layout/hierarchy3"/>
    <dgm:cxn modelId="{93B458F2-2806-4917-AAAE-2FE69FA63BF5}" type="presParOf" srcId="{79B33A54-FDF9-4ECF-913E-68239A0BCD7E}" destId="{C08CFD5C-338B-4DE5-8C9E-3E0FEF0C368F}" srcOrd="1" destOrd="0" presId="urn:microsoft.com/office/officeart/2005/8/layout/hierarchy3"/>
    <dgm:cxn modelId="{C05CB886-CEE2-4648-A888-75A4EA1A2235}" type="presParOf" srcId="{C08CFD5C-338B-4DE5-8C9E-3E0FEF0C368F}" destId="{D5CFBFCD-2996-47E0-AF0E-1D7518F4F940}" srcOrd="0" destOrd="0" presId="urn:microsoft.com/office/officeart/2005/8/layout/hierarchy3"/>
    <dgm:cxn modelId="{7B68CEB9-0C1F-4551-AF06-D783990B0F25}" type="presParOf" srcId="{C08CFD5C-338B-4DE5-8C9E-3E0FEF0C368F}" destId="{D05AD606-1C5B-4508-9D50-6D5BAEB89B51}" srcOrd="1" destOrd="0" presId="urn:microsoft.com/office/officeart/2005/8/layout/hierarchy3"/>
    <dgm:cxn modelId="{70C9BE72-19B8-4EDA-88A2-0EEBAE8CED0A}" type="presParOf" srcId="{C08CFD5C-338B-4DE5-8C9E-3E0FEF0C368F}" destId="{23E7D9DA-72E2-4A01-A4C3-4785B360733B}" srcOrd="2" destOrd="0" presId="urn:microsoft.com/office/officeart/2005/8/layout/hierarchy3"/>
    <dgm:cxn modelId="{B7921227-21B9-4FF7-B6A8-7AB5296C1370}" type="presParOf" srcId="{C08CFD5C-338B-4DE5-8C9E-3E0FEF0C368F}" destId="{4CD9150F-8950-448B-B82F-71B25E93E010}" srcOrd="3" destOrd="0" presId="urn:microsoft.com/office/officeart/2005/8/layout/hierarchy3"/>
    <dgm:cxn modelId="{1EB342F1-6419-4D5E-884A-B94BF867B095}" type="presParOf" srcId="{C08CFD5C-338B-4DE5-8C9E-3E0FEF0C368F}" destId="{50AEA3BD-0157-4B98-95A6-7FD939BF81A8}" srcOrd="4" destOrd="0" presId="urn:microsoft.com/office/officeart/2005/8/layout/hierarchy3"/>
    <dgm:cxn modelId="{7EB196A0-96EA-4373-B0F5-0B56D5411C50}" type="presParOf" srcId="{C08CFD5C-338B-4DE5-8C9E-3E0FEF0C368F}" destId="{B64BCF38-6F30-4241-9FFE-58722C970837}" srcOrd="5" destOrd="0" presId="urn:microsoft.com/office/officeart/2005/8/layout/hierarchy3"/>
  </dgm:cxnLst>
  <dgm:bg>
    <a:solidFill>
      <a:schemeClr val="accent4">
        <a:lumMod val="20000"/>
        <a:lumOff val="80000"/>
      </a:schemeClr>
    </a:solidFill>
  </dgm:bg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7CC244E-CAB5-430B-9B3D-0B3141A8CB4D}" type="doc">
      <dgm:prSet loTypeId="urn:microsoft.com/office/officeart/2005/8/layout/chevron2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pPr rtl="1"/>
          <a:endParaRPr lang="ar-EG"/>
        </a:p>
      </dgm:t>
    </dgm:pt>
    <dgm:pt modelId="{BCBBD1F8-80EA-4459-B6E1-0DD6D717FDC8}">
      <dgm:prSet phldrT="[Text]"/>
      <dgm:spPr/>
      <dgm:t>
        <a:bodyPr/>
        <a:lstStyle/>
        <a:p>
          <a:pPr rtl="1"/>
          <a:r>
            <a:rPr lang="en-US" dirty="0" smtClean="0"/>
            <a:t>1</a:t>
          </a:r>
          <a:endParaRPr lang="ar-EG" dirty="0"/>
        </a:p>
      </dgm:t>
    </dgm:pt>
    <dgm:pt modelId="{64A202DC-0E50-492B-ABAB-E99DA7A8AE3D}" type="parTrans" cxnId="{0F9873C8-9E76-4824-965A-292AEBCCFCD9}">
      <dgm:prSet/>
      <dgm:spPr/>
      <dgm:t>
        <a:bodyPr/>
        <a:lstStyle/>
        <a:p>
          <a:pPr rtl="1"/>
          <a:endParaRPr lang="ar-EG"/>
        </a:p>
      </dgm:t>
    </dgm:pt>
    <dgm:pt modelId="{A007A1FE-BE73-4A2D-AB69-FC47D8890E64}" type="sibTrans" cxnId="{0F9873C8-9E76-4824-965A-292AEBCCFCD9}">
      <dgm:prSet/>
      <dgm:spPr/>
      <dgm:t>
        <a:bodyPr/>
        <a:lstStyle/>
        <a:p>
          <a:pPr rtl="1"/>
          <a:endParaRPr lang="ar-EG"/>
        </a:p>
      </dgm:t>
    </dgm:pt>
    <dgm:pt modelId="{CF00C767-5BA4-43E5-85EE-E1580C915E7C}">
      <dgm:prSet phldrT="[Text]"/>
      <dgm:spPr/>
      <dgm:t>
        <a:bodyPr/>
        <a:lstStyle/>
        <a:p>
          <a:pPr algn="just" rtl="0"/>
          <a:r>
            <a:rPr lang="en-US" dirty="0" smtClean="0"/>
            <a:t>Involvement of respiratory muscles is a nearly constant feature of NMD</a:t>
          </a:r>
          <a:endParaRPr lang="ar-EG" dirty="0"/>
        </a:p>
      </dgm:t>
    </dgm:pt>
    <dgm:pt modelId="{ADAF1F4E-7A99-440E-BEEC-0747760033ED}" type="parTrans" cxnId="{952E7FCA-D10D-40C4-9ADA-E504E6FD9FEC}">
      <dgm:prSet/>
      <dgm:spPr/>
      <dgm:t>
        <a:bodyPr/>
        <a:lstStyle/>
        <a:p>
          <a:pPr rtl="1"/>
          <a:endParaRPr lang="ar-EG"/>
        </a:p>
      </dgm:t>
    </dgm:pt>
    <dgm:pt modelId="{46D0835F-1A25-4AA5-A240-A4DE984B77C4}" type="sibTrans" cxnId="{952E7FCA-D10D-40C4-9ADA-E504E6FD9FEC}">
      <dgm:prSet/>
      <dgm:spPr/>
      <dgm:t>
        <a:bodyPr/>
        <a:lstStyle/>
        <a:p>
          <a:pPr rtl="1"/>
          <a:endParaRPr lang="ar-EG"/>
        </a:p>
      </dgm:t>
    </dgm:pt>
    <dgm:pt modelId="{1C277656-1E7B-4FC9-8F33-1F6280A5A031}">
      <dgm:prSet phldrT="[Text]"/>
      <dgm:spPr/>
      <dgm:t>
        <a:bodyPr/>
        <a:lstStyle/>
        <a:p>
          <a:pPr rtl="1"/>
          <a:r>
            <a:rPr lang="en-US" dirty="0" smtClean="0"/>
            <a:t>2</a:t>
          </a:r>
          <a:endParaRPr lang="ar-EG" dirty="0"/>
        </a:p>
      </dgm:t>
    </dgm:pt>
    <dgm:pt modelId="{0B5F6A30-7FDD-4AE2-94E8-C6F0A510289E}" type="parTrans" cxnId="{49B4B715-ADD1-4257-9D46-893E3A92508E}">
      <dgm:prSet/>
      <dgm:spPr/>
      <dgm:t>
        <a:bodyPr/>
        <a:lstStyle/>
        <a:p>
          <a:pPr rtl="1"/>
          <a:endParaRPr lang="ar-EG"/>
        </a:p>
      </dgm:t>
    </dgm:pt>
    <dgm:pt modelId="{507F04A2-470C-45A7-A67D-23285EAC92A5}" type="sibTrans" cxnId="{49B4B715-ADD1-4257-9D46-893E3A92508E}">
      <dgm:prSet/>
      <dgm:spPr/>
      <dgm:t>
        <a:bodyPr/>
        <a:lstStyle/>
        <a:p>
          <a:pPr rtl="1"/>
          <a:endParaRPr lang="ar-EG"/>
        </a:p>
      </dgm:t>
    </dgm:pt>
    <dgm:pt modelId="{736BC62D-BB37-401F-84F7-4F0BF15C72F4}">
      <dgm:prSet phldrT="[Text]"/>
      <dgm:spPr/>
      <dgm:t>
        <a:bodyPr/>
        <a:lstStyle/>
        <a:p>
          <a:pPr algn="just" rtl="0"/>
          <a:r>
            <a:rPr lang="en-US" dirty="0" smtClean="0"/>
            <a:t>Respiratory muscle dysfunction in patients with NMD is manifested in a variety of  ways.</a:t>
          </a:r>
          <a:endParaRPr lang="ar-EG" dirty="0"/>
        </a:p>
      </dgm:t>
    </dgm:pt>
    <dgm:pt modelId="{01574CD8-8663-456D-8E61-1DB06DB86B92}" type="parTrans" cxnId="{292DE209-9978-4CD9-B46C-F268BD08B400}">
      <dgm:prSet/>
      <dgm:spPr/>
      <dgm:t>
        <a:bodyPr/>
        <a:lstStyle/>
        <a:p>
          <a:pPr rtl="1"/>
          <a:endParaRPr lang="ar-EG"/>
        </a:p>
      </dgm:t>
    </dgm:pt>
    <dgm:pt modelId="{C73640AC-759A-4629-86E2-EBA1E6DDAAD1}" type="sibTrans" cxnId="{292DE209-9978-4CD9-B46C-F268BD08B400}">
      <dgm:prSet/>
      <dgm:spPr/>
      <dgm:t>
        <a:bodyPr/>
        <a:lstStyle/>
        <a:p>
          <a:pPr rtl="1"/>
          <a:endParaRPr lang="ar-EG"/>
        </a:p>
      </dgm:t>
    </dgm:pt>
    <dgm:pt modelId="{51FE678B-B604-41DD-9BA5-27D83BAE1EFE}">
      <dgm:prSet/>
      <dgm:spPr/>
      <dgm:t>
        <a:bodyPr/>
        <a:lstStyle/>
        <a:p>
          <a:pPr rtl="1"/>
          <a:r>
            <a:rPr lang="en-US" dirty="0" smtClean="0"/>
            <a:t>3</a:t>
          </a:r>
          <a:endParaRPr lang="ar-EG" dirty="0"/>
        </a:p>
      </dgm:t>
    </dgm:pt>
    <dgm:pt modelId="{B0906683-8E8E-4083-924C-9CBBA9905402}" type="parTrans" cxnId="{4DCFF3BB-A78F-4D87-ADBA-9F67053F908E}">
      <dgm:prSet/>
      <dgm:spPr/>
      <dgm:t>
        <a:bodyPr/>
        <a:lstStyle/>
        <a:p>
          <a:pPr rtl="1"/>
          <a:endParaRPr lang="ar-EG"/>
        </a:p>
      </dgm:t>
    </dgm:pt>
    <dgm:pt modelId="{5495EE1C-C878-4CC9-800E-E24C80569EAE}" type="sibTrans" cxnId="{4DCFF3BB-A78F-4D87-ADBA-9F67053F908E}">
      <dgm:prSet/>
      <dgm:spPr/>
      <dgm:t>
        <a:bodyPr/>
        <a:lstStyle/>
        <a:p>
          <a:pPr rtl="1"/>
          <a:endParaRPr lang="ar-EG"/>
        </a:p>
      </dgm:t>
    </dgm:pt>
    <dgm:pt modelId="{D00A1D3E-D865-4EAF-B29A-7DC21A32398F}">
      <dgm:prSet/>
      <dgm:spPr/>
      <dgm:t>
        <a:bodyPr/>
        <a:lstStyle/>
        <a:p>
          <a:pPr algn="just" rtl="0"/>
          <a:r>
            <a:rPr lang="en-US" dirty="0" smtClean="0"/>
            <a:t>Upright and supine VC is very important to assess diaphragm</a:t>
          </a:r>
          <a:endParaRPr lang="ar-EG" dirty="0"/>
        </a:p>
      </dgm:t>
    </dgm:pt>
    <dgm:pt modelId="{7AA36B8C-3236-4BF3-8638-6B24EB62A030}" type="parTrans" cxnId="{2E3C2CCD-39E1-40ED-B715-451D8215AC29}">
      <dgm:prSet/>
      <dgm:spPr/>
      <dgm:t>
        <a:bodyPr/>
        <a:lstStyle/>
        <a:p>
          <a:pPr rtl="1"/>
          <a:endParaRPr lang="ar-EG"/>
        </a:p>
      </dgm:t>
    </dgm:pt>
    <dgm:pt modelId="{23221348-8464-4C2A-AF72-33C31C52928D}" type="sibTrans" cxnId="{2E3C2CCD-39E1-40ED-B715-451D8215AC29}">
      <dgm:prSet/>
      <dgm:spPr/>
      <dgm:t>
        <a:bodyPr/>
        <a:lstStyle/>
        <a:p>
          <a:pPr rtl="1"/>
          <a:endParaRPr lang="ar-EG"/>
        </a:p>
      </dgm:t>
    </dgm:pt>
    <dgm:pt modelId="{1E9ECEF7-6220-415A-B484-F4E4A98FDCC9}" type="pres">
      <dgm:prSet presAssocID="{47CC244E-CAB5-430B-9B3D-0B3141A8CB4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2C093816-F1E3-4BEF-A4EF-BA382BA122E2}" type="pres">
      <dgm:prSet presAssocID="{BCBBD1F8-80EA-4459-B6E1-0DD6D717FDC8}" presName="composite" presStyleCnt="0"/>
      <dgm:spPr/>
    </dgm:pt>
    <dgm:pt modelId="{766D2A39-BAB1-401F-B1F9-720FE8D437FA}" type="pres">
      <dgm:prSet presAssocID="{BCBBD1F8-80EA-4459-B6E1-0DD6D717FDC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A196444A-3342-4079-8597-CE89CBDF2D39}" type="pres">
      <dgm:prSet presAssocID="{BCBBD1F8-80EA-4459-B6E1-0DD6D717FDC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6AE3C265-FA49-451E-84C8-CD50247D240C}" type="pres">
      <dgm:prSet presAssocID="{A007A1FE-BE73-4A2D-AB69-FC47D8890E64}" presName="sp" presStyleCnt="0"/>
      <dgm:spPr/>
    </dgm:pt>
    <dgm:pt modelId="{CBCFF48C-AF83-4A5F-BCF4-F2E92CE806C4}" type="pres">
      <dgm:prSet presAssocID="{1C277656-1E7B-4FC9-8F33-1F6280A5A031}" presName="composite" presStyleCnt="0"/>
      <dgm:spPr/>
    </dgm:pt>
    <dgm:pt modelId="{24FF0CB4-91A7-4431-B19C-838B3E347B91}" type="pres">
      <dgm:prSet presAssocID="{1C277656-1E7B-4FC9-8F33-1F6280A5A03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B7B084E9-B017-46CC-8C35-7BFE47AE7C5F}" type="pres">
      <dgm:prSet presAssocID="{1C277656-1E7B-4FC9-8F33-1F6280A5A03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5F7F178D-56F8-49F3-8995-F88C9B1855E7}" type="pres">
      <dgm:prSet presAssocID="{507F04A2-470C-45A7-A67D-23285EAC92A5}" presName="sp" presStyleCnt="0"/>
      <dgm:spPr/>
    </dgm:pt>
    <dgm:pt modelId="{49D91A13-3092-4286-8C76-964DB4E727D3}" type="pres">
      <dgm:prSet presAssocID="{51FE678B-B604-41DD-9BA5-27D83BAE1EFE}" presName="composite" presStyleCnt="0"/>
      <dgm:spPr/>
    </dgm:pt>
    <dgm:pt modelId="{45709C44-C89E-4BA9-AE20-751C5149BE2F}" type="pres">
      <dgm:prSet presAssocID="{51FE678B-B604-41DD-9BA5-27D83BAE1EF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8501E60-F9D3-4A25-AE40-61E7ED57C793}" type="pres">
      <dgm:prSet presAssocID="{51FE678B-B604-41DD-9BA5-27D83BAE1EF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1CF4C053-A745-485F-A628-B14FF126B065}" type="presOf" srcId="{D00A1D3E-D865-4EAF-B29A-7DC21A32398F}" destId="{D8501E60-F9D3-4A25-AE40-61E7ED57C793}" srcOrd="0" destOrd="0" presId="urn:microsoft.com/office/officeart/2005/8/layout/chevron2"/>
    <dgm:cxn modelId="{2E3C2CCD-39E1-40ED-B715-451D8215AC29}" srcId="{51FE678B-B604-41DD-9BA5-27D83BAE1EFE}" destId="{D00A1D3E-D865-4EAF-B29A-7DC21A32398F}" srcOrd="0" destOrd="0" parTransId="{7AA36B8C-3236-4BF3-8638-6B24EB62A030}" sibTransId="{23221348-8464-4C2A-AF72-33C31C52928D}"/>
    <dgm:cxn modelId="{1C6781A5-AB0E-44C9-9FDF-2CEBB96460AE}" type="presOf" srcId="{1C277656-1E7B-4FC9-8F33-1F6280A5A031}" destId="{24FF0CB4-91A7-4431-B19C-838B3E347B91}" srcOrd="0" destOrd="0" presId="urn:microsoft.com/office/officeart/2005/8/layout/chevron2"/>
    <dgm:cxn modelId="{4DCFF3BB-A78F-4D87-ADBA-9F67053F908E}" srcId="{47CC244E-CAB5-430B-9B3D-0B3141A8CB4D}" destId="{51FE678B-B604-41DD-9BA5-27D83BAE1EFE}" srcOrd="2" destOrd="0" parTransId="{B0906683-8E8E-4083-924C-9CBBA9905402}" sibTransId="{5495EE1C-C878-4CC9-800E-E24C80569EAE}"/>
    <dgm:cxn modelId="{EC8077F4-F698-4D4E-A14D-E4E3FE251120}" type="presOf" srcId="{736BC62D-BB37-401F-84F7-4F0BF15C72F4}" destId="{B7B084E9-B017-46CC-8C35-7BFE47AE7C5F}" srcOrd="0" destOrd="0" presId="urn:microsoft.com/office/officeart/2005/8/layout/chevron2"/>
    <dgm:cxn modelId="{952E7FCA-D10D-40C4-9ADA-E504E6FD9FEC}" srcId="{BCBBD1F8-80EA-4459-B6E1-0DD6D717FDC8}" destId="{CF00C767-5BA4-43E5-85EE-E1580C915E7C}" srcOrd="0" destOrd="0" parTransId="{ADAF1F4E-7A99-440E-BEEC-0747760033ED}" sibTransId="{46D0835F-1A25-4AA5-A240-A4DE984B77C4}"/>
    <dgm:cxn modelId="{5BD4F174-1F4B-4353-888D-2F49E61A5E88}" type="presOf" srcId="{CF00C767-5BA4-43E5-85EE-E1580C915E7C}" destId="{A196444A-3342-4079-8597-CE89CBDF2D39}" srcOrd="0" destOrd="0" presId="urn:microsoft.com/office/officeart/2005/8/layout/chevron2"/>
    <dgm:cxn modelId="{EB95AA06-C4F8-4379-B609-2B33288A6334}" type="presOf" srcId="{BCBBD1F8-80EA-4459-B6E1-0DD6D717FDC8}" destId="{766D2A39-BAB1-401F-B1F9-720FE8D437FA}" srcOrd="0" destOrd="0" presId="urn:microsoft.com/office/officeart/2005/8/layout/chevron2"/>
    <dgm:cxn modelId="{292DE209-9978-4CD9-B46C-F268BD08B400}" srcId="{1C277656-1E7B-4FC9-8F33-1F6280A5A031}" destId="{736BC62D-BB37-401F-84F7-4F0BF15C72F4}" srcOrd="0" destOrd="0" parTransId="{01574CD8-8663-456D-8E61-1DB06DB86B92}" sibTransId="{C73640AC-759A-4629-86E2-EBA1E6DDAAD1}"/>
    <dgm:cxn modelId="{0F9873C8-9E76-4824-965A-292AEBCCFCD9}" srcId="{47CC244E-CAB5-430B-9B3D-0B3141A8CB4D}" destId="{BCBBD1F8-80EA-4459-B6E1-0DD6D717FDC8}" srcOrd="0" destOrd="0" parTransId="{64A202DC-0E50-492B-ABAB-E99DA7A8AE3D}" sibTransId="{A007A1FE-BE73-4A2D-AB69-FC47D8890E64}"/>
    <dgm:cxn modelId="{46559B32-14A5-4BFA-97B4-67F6928DA9A2}" type="presOf" srcId="{51FE678B-B604-41DD-9BA5-27D83BAE1EFE}" destId="{45709C44-C89E-4BA9-AE20-751C5149BE2F}" srcOrd="0" destOrd="0" presId="urn:microsoft.com/office/officeart/2005/8/layout/chevron2"/>
    <dgm:cxn modelId="{49B4B715-ADD1-4257-9D46-893E3A92508E}" srcId="{47CC244E-CAB5-430B-9B3D-0B3141A8CB4D}" destId="{1C277656-1E7B-4FC9-8F33-1F6280A5A031}" srcOrd="1" destOrd="0" parTransId="{0B5F6A30-7FDD-4AE2-94E8-C6F0A510289E}" sibTransId="{507F04A2-470C-45A7-A67D-23285EAC92A5}"/>
    <dgm:cxn modelId="{A1DB8B5F-FF9B-4F25-A018-E862B102368A}" type="presOf" srcId="{47CC244E-CAB5-430B-9B3D-0B3141A8CB4D}" destId="{1E9ECEF7-6220-415A-B484-F4E4A98FDCC9}" srcOrd="0" destOrd="0" presId="urn:microsoft.com/office/officeart/2005/8/layout/chevron2"/>
    <dgm:cxn modelId="{85CCC556-215E-4D58-A0AB-967534EA963F}" type="presParOf" srcId="{1E9ECEF7-6220-415A-B484-F4E4A98FDCC9}" destId="{2C093816-F1E3-4BEF-A4EF-BA382BA122E2}" srcOrd="0" destOrd="0" presId="urn:microsoft.com/office/officeart/2005/8/layout/chevron2"/>
    <dgm:cxn modelId="{9DD443A5-0D7A-44ED-B005-4EF0D30EE301}" type="presParOf" srcId="{2C093816-F1E3-4BEF-A4EF-BA382BA122E2}" destId="{766D2A39-BAB1-401F-B1F9-720FE8D437FA}" srcOrd="0" destOrd="0" presId="urn:microsoft.com/office/officeart/2005/8/layout/chevron2"/>
    <dgm:cxn modelId="{A995ABA9-ACF8-4438-890B-DC6AEC45624E}" type="presParOf" srcId="{2C093816-F1E3-4BEF-A4EF-BA382BA122E2}" destId="{A196444A-3342-4079-8597-CE89CBDF2D39}" srcOrd="1" destOrd="0" presId="urn:microsoft.com/office/officeart/2005/8/layout/chevron2"/>
    <dgm:cxn modelId="{5E3DA5BA-E6B2-4459-8B5F-54A5A4D85ADA}" type="presParOf" srcId="{1E9ECEF7-6220-415A-B484-F4E4A98FDCC9}" destId="{6AE3C265-FA49-451E-84C8-CD50247D240C}" srcOrd="1" destOrd="0" presId="urn:microsoft.com/office/officeart/2005/8/layout/chevron2"/>
    <dgm:cxn modelId="{D52F7787-AC5C-42C9-ADB8-7363B9BA336B}" type="presParOf" srcId="{1E9ECEF7-6220-415A-B484-F4E4A98FDCC9}" destId="{CBCFF48C-AF83-4A5F-BCF4-F2E92CE806C4}" srcOrd="2" destOrd="0" presId="urn:microsoft.com/office/officeart/2005/8/layout/chevron2"/>
    <dgm:cxn modelId="{0E5769A9-09F7-4B6D-986C-5DB034C7E953}" type="presParOf" srcId="{CBCFF48C-AF83-4A5F-BCF4-F2E92CE806C4}" destId="{24FF0CB4-91A7-4431-B19C-838B3E347B91}" srcOrd="0" destOrd="0" presId="urn:microsoft.com/office/officeart/2005/8/layout/chevron2"/>
    <dgm:cxn modelId="{71985302-0E41-475F-B5C3-1C71EF64C487}" type="presParOf" srcId="{CBCFF48C-AF83-4A5F-BCF4-F2E92CE806C4}" destId="{B7B084E9-B017-46CC-8C35-7BFE47AE7C5F}" srcOrd="1" destOrd="0" presId="urn:microsoft.com/office/officeart/2005/8/layout/chevron2"/>
    <dgm:cxn modelId="{D1F4A741-A17B-441B-B42B-2D0BF69236E4}" type="presParOf" srcId="{1E9ECEF7-6220-415A-B484-F4E4A98FDCC9}" destId="{5F7F178D-56F8-49F3-8995-F88C9B1855E7}" srcOrd="3" destOrd="0" presId="urn:microsoft.com/office/officeart/2005/8/layout/chevron2"/>
    <dgm:cxn modelId="{8C223B34-BD68-4236-803B-A87F0DB1068F}" type="presParOf" srcId="{1E9ECEF7-6220-415A-B484-F4E4A98FDCC9}" destId="{49D91A13-3092-4286-8C76-964DB4E727D3}" srcOrd="4" destOrd="0" presId="urn:microsoft.com/office/officeart/2005/8/layout/chevron2"/>
    <dgm:cxn modelId="{9E757E9E-2ED8-4539-B6C7-70438DF6CD4B}" type="presParOf" srcId="{49D91A13-3092-4286-8C76-964DB4E727D3}" destId="{45709C44-C89E-4BA9-AE20-751C5149BE2F}" srcOrd="0" destOrd="0" presId="urn:microsoft.com/office/officeart/2005/8/layout/chevron2"/>
    <dgm:cxn modelId="{E3E513D7-D785-4622-85CF-413F14B97222}" type="presParOf" srcId="{49D91A13-3092-4286-8C76-964DB4E727D3}" destId="{D8501E60-F9D3-4A25-AE40-61E7ED57C793}" srcOrd="1" destOrd="0" presId="urn:microsoft.com/office/officeart/2005/8/layout/chevron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7CC244E-CAB5-430B-9B3D-0B3141A8CB4D}" type="doc">
      <dgm:prSet loTypeId="urn:microsoft.com/office/officeart/2005/8/layout/chevron2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pPr rtl="1"/>
          <a:endParaRPr lang="ar-EG"/>
        </a:p>
      </dgm:t>
    </dgm:pt>
    <dgm:pt modelId="{BCBBD1F8-80EA-4459-B6E1-0DD6D717FDC8}">
      <dgm:prSet phldrT="[Text]"/>
      <dgm:spPr/>
      <dgm:t>
        <a:bodyPr/>
        <a:lstStyle/>
        <a:p>
          <a:pPr rtl="1"/>
          <a:r>
            <a:rPr lang="en-US" dirty="0" smtClean="0"/>
            <a:t>4</a:t>
          </a:r>
          <a:endParaRPr lang="ar-EG" dirty="0"/>
        </a:p>
      </dgm:t>
    </dgm:pt>
    <dgm:pt modelId="{64A202DC-0E50-492B-ABAB-E99DA7A8AE3D}" type="parTrans" cxnId="{0F9873C8-9E76-4824-965A-292AEBCCFCD9}">
      <dgm:prSet/>
      <dgm:spPr/>
      <dgm:t>
        <a:bodyPr/>
        <a:lstStyle/>
        <a:p>
          <a:pPr rtl="1"/>
          <a:endParaRPr lang="ar-EG"/>
        </a:p>
      </dgm:t>
    </dgm:pt>
    <dgm:pt modelId="{A007A1FE-BE73-4A2D-AB69-FC47D8890E64}" type="sibTrans" cxnId="{0F9873C8-9E76-4824-965A-292AEBCCFCD9}">
      <dgm:prSet/>
      <dgm:spPr/>
      <dgm:t>
        <a:bodyPr/>
        <a:lstStyle/>
        <a:p>
          <a:pPr rtl="1"/>
          <a:endParaRPr lang="ar-EG"/>
        </a:p>
      </dgm:t>
    </dgm:pt>
    <dgm:pt modelId="{CF00C767-5BA4-43E5-85EE-E1580C915E7C}">
      <dgm:prSet phldrT="[Text]"/>
      <dgm:spPr/>
      <dgm:t>
        <a:bodyPr/>
        <a:lstStyle/>
        <a:p>
          <a:pPr algn="just" rtl="0"/>
          <a:r>
            <a:rPr lang="en-US" dirty="0" smtClean="0"/>
            <a:t>The “20–30–40 rule”</a:t>
          </a:r>
          <a:endParaRPr lang="ar-EG" dirty="0"/>
        </a:p>
      </dgm:t>
    </dgm:pt>
    <dgm:pt modelId="{ADAF1F4E-7A99-440E-BEEC-0747760033ED}" type="parTrans" cxnId="{952E7FCA-D10D-40C4-9ADA-E504E6FD9FEC}">
      <dgm:prSet/>
      <dgm:spPr/>
      <dgm:t>
        <a:bodyPr/>
        <a:lstStyle/>
        <a:p>
          <a:pPr rtl="1"/>
          <a:endParaRPr lang="ar-EG"/>
        </a:p>
      </dgm:t>
    </dgm:pt>
    <dgm:pt modelId="{46D0835F-1A25-4AA5-A240-A4DE984B77C4}" type="sibTrans" cxnId="{952E7FCA-D10D-40C4-9ADA-E504E6FD9FEC}">
      <dgm:prSet/>
      <dgm:spPr/>
      <dgm:t>
        <a:bodyPr/>
        <a:lstStyle/>
        <a:p>
          <a:pPr rtl="1"/>
          <a:endParaRPr lang="ar-EG"/>
        </a:p>
      </dgm:t>
    </dgm:pt>
    <dgm:pt modelId="{1C277656-1E7B-4FC9-8F33-1F6280A5A031}">
      <dgm:prSet phldrT="[Text]"/>
      <dgm:spPr/>
      <dgm:t>
        <a:bodyPr/>
        <a:lstStyle/>
        <a:p>
          <a:pPr rtl="1"/>
          <a:r>
            <a:rPr lang="en-US" dirty="0" smtClean="0"/>
            <a:t>5</a:t>
          </a:r>
          <a:endParaRPr lang="ar-EG" dirty="0"/>
        </a:p>
      </dgm:t>
    </dgm:pt>
    <dgm:pt modelId="{0B5F6A30-7FDD-4AE2-94E8-C6F0A510289E}" type="parTrans" cxnId="{49B4B715-ADD1-4257-9D46-893E3A92508E}">
      <dgm:prSet/>
      <dgm:spPr/>
      <dgm:t>
        <a:bodyPr/>
        <a:lstStyle/>
        <a:p>
          <a:pPr rtl="1"/>
          <a:endParaRPr lang="ar-EG"/>
        </a:p>
      </dgm:t>
    </dgm:pt>
    <dgm:pt modelId="{507F04A2-470C-45A7-A67D-23285EAC92A5}" type="sibTrans" cxnId="{49B4B715-ADD1-4257-9D46-893E3A92508E}">
      <dgm:prSet/>
      <dgm:spPr/>
      <dgm:t>
        <a:bodyPr/>
        <a:lstStyle/>
        <a:p>
          <a:pPr rtl="1"/>
          <a:endParaRPr lang="ar-EG"/>
        </a:p>
      </dgm:t>
    </dgm:pt>
    <dgm:pt modelId="{736BC62D-BB37-401F-84F7-4F0BF15C72F4}">
      <dgm:prSet phldrT="[Text]"/>
      <dgm:spPr/>
      <dgm:t>
        <a:bodyPr/>
        <a:lstStyle/>
        <a:p>
          <a:pPr algn="just" rtl="0"/>
          <a:r>
            <a:rPr lang="en-US" dirty="0" smtClean="0"/>
            <a:t>Sniff </a:t>
          </a:r>
          <a:r>
            <a:rPr lang="en-US" dirty="0" err="1" smtClean="0"/>
            <a:t>Pdi</a:t>
          </a:r>
          <a:r>
            <a:rPr lang="en-US" dirty="0" smtClean="0"/>
            <a:t> is the best test for diaphragm strength.</a:t>
          </a:r>
          <a:endParaRPr lang="ar-EG" dirty="0"/>
        </a:p>
      </dgm:t>
    </dgm:pt>
    <dgm:pt modelId="{01574CD8-8663-456D-8E61-1DB06DB86B92}" type="parTrans" cxnId="{292DE209-9978-4CD9-B46C-F268BD08B400}">
      <dgm:prSet/>
      <dgm:spPr/>
      <dgm:t>
        <a:bodyPr/>
        <a:lstStyle/>
        <a:p>
          <a:pPr rtl="1"/>
          <a:endParaRPr lang="ar-EG"/>
        </a:p>
      </dgm:t>
    </dgm:pt>
    <dgm:pt modelId="{C73640AC-759A-4629-86E2-EBA1E6DDAAD1}" type="sibTrans" cxnId="{292DE209-9978-4CD9-B46C-F268BD08B400}">
      <dgm:prSet/>
      <dgm:spPr/>
      <dgm:t>
        <a:bodyPr/>
        <a:lstStyle/>
        <a:p>
          <a:pPr rtl="1"/>
          <a:endParaRPr lang="ar-EG"/>
        </a:p>
      </dgm:t>
    </dgm:pt>
    <dgm:pt modelId="{51FE678B-B604-41DD-9BA5-27D83BAE1EFE}">
      <dgm:prSet/>
      <dgm:spPr/>
      <dgm:t>
        <a:bodyPr/>
        <a:lstStyle/>
        <a:p>
          <a:pPr rtl="1"/>
          <a:r>
            <a:rPr lang="en-US" dirty="0" smtClean="0"/>
            <a:t>6</a:t>
          </a:r>
          <a:endParaRPr lang="ar-EG" dirty="0"/>
        </a:p>
      </dgm:t>
    </dgm:pt>
    <dgm:pt modelId="{B0906683-8E8E-4083-924C-9CBBA9905402}" type="parTrans" cxnId="{4DCFF3BB-A78F-4D87-ADBA-9F67053F908E}">
      <dgm:prSet/>
      <dgm:spPr/>
      <dgm:t>
        <a:bodyPr/>
        <a:lstStyle/>
        <a:p>
          <a:pPr rtl="1"/>
          <a:endParaRPr lang="ar-EG"/>
        </a:p>
      </dgm:t>
    </dgm:pt>
    <dgm:pt modelId="{5495EE1C-C878-4CC9-800E-E24C80569EAE}" type="sibTrans" cxnId="{4DCFF3BB-A78F-4D87-ADBA-9F67053F908E}">
      <dgm:prSet/>
      <dgm:spPr/>
      <dgm:t>
        <a:bodyPr/>
        <a:lstStyle/>
        <a:p>
          <a:pPr rtl="1"/>
          <a:endParaRPr lang="ar-EG"/>
        </a:p>
      </dgm:t>
    </dgm:pt>
    <dgm:pt modelId="{D00A1D3E-D865-4EAF-B29A-7DC21A32398F}">
      <dgm:prSet/>
      <dgm:spPr/>
      <dgm:t>
        <a:bodyPr/>
        <a:lstStyle/>
        <a:p>
          <a:pPr algn="just" rtl="0"/>
          <a:r>
            <a:rPr lang="en-US" dirty="0" smtClean="0"/>
            <a:t>Neuromuscular ultrasound is an evolving technique that is now being used to image the diaphragm.</a:t>
          </a:r>
          <a:endParaRPr lang="ar-EG" dirty="0"/>
        </a:p>
      </dgm:t>
    </dgm:pt>
    <dgm:pt modelId="{7AA36B8C-3236-4BF3-8638-6B24EB62A030}" type="parTrans" cxnId="{2E3C2CCD-39E1-40ED-B715-451D8215AC29}">
      <dgm:prSet/>
      <dgm:spPr/>
      <dgm:t>
        <a:bodyPr/>
        <a:lstStyle/>
        <a:p>
          <a:pPr rtl="1"/>
          <a:endParaRPr lang="ar-EG"/>
        </a:p>
      </dgm:t>
    </dgm:pt>
    <dgm:pt modelId="{23221348-8464-4C2A-AF72-33C31C52928D}" type="sibTrans" cxnId="{2E3C2CCD-39E1-40ED-B715-451D8215AC29}">
      <dgm:prSet/>
      <dgm:spPr/>
      <dgm:t>
        <a:bodyPr/>
        <a:lstStyle/>
        <a:p>
          <a:pPr rtl="1"/>
          <a:endParaRPr lang="ar-EG"/>
        </a:p>
      </dgm:t>
    </dgm:pt>
    <dgm:pt modelId="{1E9ECEF7-6220-415A-B484-F4E4A98FDCC9}" type="pres">
      <dgm:prSet presAssocID="{47CC244E-CAB5-430B-9B3D-0B3141A8CB4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2C093816-F1E3-4BEF-A4EF-BA382BA122E2}" type="pres">
      <dgm:prSet presAssocID="{BCBBD1F8-80EA-4459-B6E1-0DD6D717FDC8}" presName="composite" presStyleCnt="0"/>
      <dgm:spPr/>
    </dgm:pt>
    <dgm:pt modelId="{766D2A39-BAB1-401F-B1F9-720FE8D437FA}" type="pres">
      <dgm:prSet presAssocID="{BCBBD1F8-80EA-4459-B6E1-0DD6D717FDC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A196444A-3342-4079-8597-CE89CBDF2D39}" type="pres">
      <dgm:prSet presAssocID="{BCBBD1F8-80EA-4459-B6E1-0DD6D717FDC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6AE3C265-FA49-451E-84C8-CD50247D240C}" type="pres">
      <dgm:prSet presAssocID="{A007A1FE-BE73-4A2D-AB69-FC47D8890E64}" presName="sp" presStyleCnt="0"/>
      <dgm:spPr/>
    </dgm:pt>
    <dgm:pt modelId="{CBCFF48C-AF83-4A5F-BCF4-F2E92CE806C4}" type="pres">
      <dgm:prSet presAssocID="{1C277656-1E7B-4FC9-8F33-1F6280A5A031}" presName="composite" presStyleCnt="0"/>
      <dgm:spPr/>
    </dgm:pt>
    <dgm:pt modelId="{24FF0CB4-91A7-4431-B19C-838B3E347B91}" type="pres">
      <dgm:prSet presAssocID="{1C277656-1E7B-4FC9-8F33-1F6280A5A03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B7B084E9-B017-46CC-8C35-7BFE47AE7C5F}" type="pres">
      <dgm:prSet presAssocID="{1C277656-1E7B-4FC9-8F33-1F6280A5A03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5F7F178D-56F8-49F3-8995-F88C9B1855E7}" type="pres">
      <dgm:prSet presAssocID="{507F04A2-470C-45A7-A67D-23285EAC92A5}" presName="sp" presStyleCnt="0"/>
      <dgm:spPr/>
    </dgm:pt>
    <dgm:pt modelId="{49D91A13-3092-4286-8C76-964DB4E727D3}" type="pres">
      <dgm:prSet presAssocID="{51FE678B-B604-41DD-9BA5-27D83BAE1EFE}" presName="composite" presStyleCnt="0"/>
      <dgm:spPr/>
    </dgm:pt>
    <dgm:pt modelId="{45709C44-C89E-4BA9-AE20-751C5149BE2F}" type="pres">
      <dgm:prSet presAssocID="{51FE678B-B604-41DD-9BA5-27D83BAE1EF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8501E60-F9D3-4A25-AE40-61E7ED57C793}" type="pres">
      <dgm:prSet presAssocID="{51FE678B-B604-41DD-9BA5-27D83BAE1EF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994990D0-FA18-438D-B4A2-6EDA04E96806}" type="presOf" srcId="{1C277656-1E7B-4FC9-8F33-1F6280A5A031}" destId="{24FF0CB4-91A7-4431-B19C-838B3E347B91}" srcOrd="0" destOrd="0" presId="urn:microsoft.com/office/officeart/2005/8/layout/chevron2"/>
    <dgm:cxn modelId="{2E3C2CCD-39E1-40ED-B715-451D8215AC29}" srcId="{51FE678B-B604-41DD-9BA5-27D83BAE1EFE}" destId="{D00A1D3E-D865-4EAF-B29A-7DC21A32398F}" srcOrd="0" destOrd="0" parTransId="{7AA36B8C-3236-4BF3-8638-6B24EB62A030}" sibTransId="{23221348-8464-4C2A-AF72-33C31C52928D}"/>
    <dgm:cxn modelId="{4DCFF3BB-A78F-4D87-ADBA-9F67053F908E}" srcId="{47CC244E-CAB5-430B-9B3D-0B3141A8CB4D}" destId="{51FE678B-B604-41DD-9BA5-27D83BAE1EFE}" srcOrd="2" destOrd="0" parTransId="{B0906683-8E8E-4083-924C-9CBBA9905402}" sibTransId="{5495EE1C-C878-4CC9-800E-E24C80569EAE}"/>
    <dgm:cxn modelId="{370049BC-33E3-41F5-A363-2650ECBB446D}" type="presOf" srcId="{D00A1D3E-D865-4EAF-B29A-7DC21A32398F}" destId="{D8501E60-F9D3-4A25-AE40-61E7ED57C793}" srcOrd="0" destOrd="0" presId="urn:microsoft.com/office/officeart/2005/8/layout/chevron2"/>
    <dgm:cxn modelId="{952E7FCA-D10D-40C4-9ADA-E504E6FD9FEC}" srcId="{BCBBD1F8-80EA-4459-B6E1-0DD6D717FDC8}" destId="{CF00C767-5BA4-43E5-85EE-E1580C915E7C}" srcOrd="0" destOrd="0" parTransId="{ADAF1F4E-7A99-440E-BEEC-0747760033ED}" sibTransId="{46D0835F-1A25-4AA5-A240-A4DE984B77C4}"/>
    <dgm:cxn modelId="{914BC619-8259-42E2-8FD0-2E35B60422B0}" type="presOf" srcId="{BCBBD1F8-80EA-4459-B6E1-0DD6D717FDC8}" destId="{766D2A39-BAB1-401F-B1F9-720FE8D437FA}" srcOrd="0" destOrd="0" presId="urn:microsoft.com/office/officeart/2005/8/layout/chevron2"/>
    <dgm:cxn modelId="{292DE209-9978-4CD9-B46C-F268BD08B400}" srcId="{1C277656-1E7B-4FC9-8F33-1F6280A5A031}" destId="{736BC62D-BB37-401F-84F7-4F0BF15C72F4}" srcOrd="0" destOrd="0" parTransId="{01574CD8-8663-456D-8E61-1DB06DB86B92}" sibTransId="{C73640AC-759A-4629-86E2-EBA1E6DDAAD1}"/>
    <dgm:cxn modelId="{A5D0723F-D53B-45E8-B7AA-B573A2A6D8DB}" type="presOf" srcId="{736BC62D-BB37-401F-84F7-4F0BF15C72F4}" destId="{B7B084E9-B017-46CC-8C35-7BFE47AE7C5F}" srcOrd="0" destOrd="0" presId="urn:microsoft.com/office/officeart/2005/8/layout/chevron2"/>
    <dgm:cxn modelId="{731BA411-7930-414A-BB3D-A4C5EF07E20B}" type="presOf" srcId="{47CC244E-CAB5-430B-9B3D-0B3141A8CB4D}" destId="{1E9ECEF7-6220-415A-B484-F4E4A98FDCC9}" srcOrd="0" destOrd="0" presId="urn:microsoft.com/office/officeart/2005/8/layout/chevron2"/>
    <dgm:cxn modelId="{77DD8743-09C9-428D-ADF7-BAAD51D27C2D}" type="presOf" srcId="{51FE678B-B604-41DD-9BA5-27D83BAE1EFE}" destId="{45709C44-C89E-4BA9-AE20-751C5149BE2F}" srcOrd="0" destOrd="0" presId="urn:microsoft.com/office/officeart/2005/8/layout/chevron2"/>
    <dgm:cxn modelId="{0F9873C8-9E76-4824-965A-292AEBCCFCD9}" srcId="{47CC244E-CAB5-430B-9B3D-0B3141A8CB4D}" destId="{BCBBD1F8-80EA-4459-B6E1-0DD6D717FDC8}" srcOrd="0" destOrd="0" parTransId="{64A202DC-0E50-492B-ABAB-E99DA7A8AE3D}" sibTransId="{A007A1FE-BE73-4A2D-AB69-FC47D8890E64}"/>
    <dgm:cxn modelId="{B72EB6A7-C05B-4280-80BA-DCA9E98773EC}" type="presOf" srcId="{CF00C767-5BA4-43E5-85EE-E1580C915E7C}" destId="{A196444A-3342-4079-8597-CE89CBDF2D39}" srcOrd="0" destOrd="0" presId="urn:microsoft.com/office/officeart/2005/8/layout/chevron2"/>
    <dgm:cxn modelId="{49B4B715-ADD1-4257-9D46-893E3A92508E}" srcId="{47CC244E-CAB5-430B-9B3D-0B3141A8CB4D}" destId="{1C277656-1E7B-4FC9-8F33-1F6280A5A031}" srcOrd="1" destOrd="0" parTransId="{0B5F6A30-7FDD-4AE2-94E8-C6F0A510289E}" sibTransId="{507F04A2-470C-45A7-A67D-23285EAC92A5}"/>
    <dgm:cxn modelId="{EC15976F-FFA5-49D0-9DA5-FBA956115FC0}" type="presParOf" srcId="{1E9ECEF7-6220-415A-B484-F4E4A98FDCC9}" destId="{2C093816-F1E3-4BEF-A4EF-BA382BA122E2}" srcOrd="0" destOrd="0" presId="urn:microsoft.com/office/officeart/2005/8/layout/chevron2"/>
    <dgm:cxn modelId="{8F1B48B6-1996-4A8D-947D-0FCBE58908E3}" type="presParOf" srcId="{2C093816-F1E3-4BEF-A4EF-BA382BA122E2}" destId="{766D2A39-BAB1-401F-B1F9-720FE8D437FA}" srcOrd="0" destOrd="0" presId="urn:microsoft.com/office/officeart/2005/8/layout/chevron2"/>
    <dgm:cxn modelId="{7DD3A637-28F0-48E1-AE15-8582D9865977}" type="presParOf" srcId="{2C093816-F1E3-4BEF-A4EF-BA382BA122E2}" destId="{A196444A-3342-4079-8597-CE89CBDF2D39}" srcOrd="1" destOrd="0" presId="urn:microsoft.com/office/officeart/2005/8/layout/chevron2"/>
    <dgm:cxn modelId="{6CEAB525-0608-460C-BEF6-F95874C28461}" type="presParOf" srcId="{1E9ECEF7-6220-415A-B484-F4E4A98FDCC9}" destId="{6AE3C265-FA49-451E-84C8-CD50247D240C}" srcOrd="1" destOrd="0" presId="urn:microsoft.com/office/officeart/2005/8/layout/chevron2"/>
    <dgm:cxn modelId="{2FF818E2-6C48-4E6E-B373-D6C0B469A6F7}" type="presParOf" srcId="{1E9ECEF7-6220-415A-B484-F4E4A98FDCC9}" destId="{CBCFF48C-AF83-4A5F-BCF4-F2E92CE806C4}" srcOrd="2" destOrd="0" presId="urn:microsoft.com/office/officeart/2005/8/layout/chevron2"/>
    <dgm:cxn modelId="{086BA5EC-1C69-4A05-BE65-DB92622785F1}" type="presParOf" srcId="{CBCFF48C-AF83-4A5F-BCF4-F2E92CE806C4}" destId="{24FF0CB4-91A7-4431-B19C-838B3E347B91}" srcOrd="0" destOrd="0" presId="urn:microsoft.com/office/officeart/2005/8/layout/chevron2"/>
    <dgm:cxn modelId="{4326180E-8A26-42A6-AA6C-47CE6AD80B77}" type="presParOf" srcId="{CBCFF48C-AF83-4A5F-BCF4-F2E92CE806C4}" destId="{B7B084E9-B017-46CC-8C35-7BFE47AE7C5F}" srcOrd="1" destOrd="0" presId="urn:microsoft.com/office/officeart/2005/8/layout/chevron2"/>
    <dgm:cxn modelId="{E3DBEB45-4330-4711-A181-DAD28385FC06}" type="presParOf" srcId="{1E9ECEF7-6220-415A-B484-F4E4A98FDCC9}" destId="{5F7F178D-56F8-49F3-8995-F88C9B1855E7}" srcOrd="3" destOrd="0" presId="urn:microsoft.com/office/officeart/2005/8/layout/chevron2"/>
    <dgm:cxn modelId="{EFF34F98-FBB8-4E33-A57A-C11752563748}" type="presParOf" srcId="{1E9ECEF7-6220-415A-B484-F4E4A98FDCC9}" destId="{49D91A13-3092-4286-8C76-964DB4E727D3}" srcOrd="4" destOrd="0" presId="urn:microsoft.com/office/officeart/2005/8/layout/chevron2"/>
    <dgm:cxn modelId="{F54F3F3F-BAE0-4E9E-B529-73F4902E2F17}" type="presParOf" srcId="{49D91A13-3092-4286-8C76-964DB4E727D3}" destId="{45709C44-C89E-4BA9-AE20-751C5149BE2F}" srcOrd="0" destOrd="0" presId="urn:microsoft.com/office/officeart/2005/8/layout/chevron2"/>
    <dgm:cxn modelId="{1B9AD5ED-95D0-4CEE-9B83-E22BBD2798AA}" type="presParOf" srcId="{49D91A13-3092-4286-8C76-964DB4E727D3}" destId="{D8501E60-F9D3-4A25-AE40-61E7ED57C793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1EA8AA-E49B-44A1-901A-BCB11ACD6D81}" type="doc">
      <dgm:prSet loTypeId="urn:microsoft.com/office/officeart/2005/8/layout/pyramid2" loCatId="list" qsTypeId="urn:microsoft.com/office/officeart/2005/8/quickstyle/3d3" qsCatId="3D" csTypeId="urn:microsoft.com/office/officeart/2005/8/colors/accent2_5" csCatId="accent2" phldr="1"/>
      <dgm:spPr/>
    </dgm:pt>
    <dgm:pt modelId="{C5189988-C4AD-4E27-A452-37CCE3669820}">
      <dgm:prSet phldrT="[Text]"/>
      <dgm:spPr/>
      <dgm:t>
        <a:bodyPr/>
        <a:lstStyle/>
        <a:p>
          <a:pPr rtl="0"/>
          <a:r>
            <a:rPr lang="en-US" b="1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</a:rPr>
            <a:t>History &amp; Examination</a:t>
          </a:r>
          <a:endParaRPr lang="ar-EG" b="1" dirty="0"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50800" dist="50800" dir="5400000" algn="ctr" rotWithShape="0">
                <a:schemeClr val="bg1"/>
              </a:outerShdw>
            </a:effectLst>
          </a:endParaRPr>
        </a:p>
      </dgm:t>
    </dgm:pt>
    <dgm:pt modelId="{23A79F7A-7D8A-4530-AB14-3554A7A329E9}" type="parTrans" cxnId="{F90D9A43-53EB-447A-B82A-B6091521CA91}">
      <dgm:prSet/>
      <dgm:spPr/>
      <dgm:t>
        <a:bodyPr/>
        <a:lstStyle/>
        <a:p>
          <a:pPr rtl="1"/>
          <a:endParaRPr lang="ar-EG"/>
        </a:p>
      </dgm:t>
    </dgm:pt>
    <dgm:pt modelId="{80EF57F3-5976-45F7-A88F-250D4D29EF41}" type="sibTrans" cxnId="{F90D9A43-53EB-447A-B82A-B6091521CA91}">
      <dgm:prSet/>
      <dgm:spPr/>
      <dgm:t>
        <a:bodyPr/>
        <a:lstStyle/>
        <a:p>
          <a:pPr rtl="1"/>
          <a:endParaRPr lang="ar-EG"/>
        </a:p>
      </dgm:t>
    </dgm:pt>
    <dgm:pt modelId="{A961238F-9733-41F7-9557-49E117C89C4F}">
      <dgm:prSet phldrT="[Text]"/>
      <dgm:spPr/>
      <dgm:t>
        <a:bodyPr/>
        <a:lstStyle/>
        <a:p>
          <a:pPr rtl="0"/>
          <a:r>
            <a:rPr lang="en-US" b="1" dirty="0" smtClean="0"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</a:rPr>
            <a:t>Tests of Overall Respiratory Function</a:t>
          </a:r>
          <a:endParaRPr lang="ar-EG" dirty="0">
            <a:solidFill>
              <a:srgbClr val="C00000"/>
            </a:solidFill>
          </a:endParaRPr>
        </a:p>
      </dgm:t>
    </dgm:pt>
    <dgm:pt modelId="{14C12056-349A-4658-A810-72F3F3D6CDBC}" type="parTrans" cxnId="{1B6A8E65-2347-4588-A71B-3C772D859E8D}">
      <dgm:prSet/>
      <dgm:spPr/>
      <dgm:t>
        <a:bodyPr/>
        <a:lstStyle/>
        <a:p>
          <a:pPr rtl="1"/>
          <a:endParaRPr lang="ar-EG"/>
        </a:p>
      </dgm:t>
    </dgm:pt>
    <dgm:pt modelId="{22AA6FFA-52D7-493F-B1A0-C1156AD40941}" type="sibTrans" cxnId="{1B6A8E65-2347-4588-A71B-3C772D859E8D}">
      <dgm:prSet/>
      <dgm:spPr/>
      <dgm:t>
        <a:bodyPr/>
        <a:lstStyle/>
        <a:p>
          <a:pPr rtl="1"/>
          <a:endParaRPr lang="ar-EG"/>
        </a:p>
      </dgm:t>
    </dgm:pt>
    <dgm:pt modelId="{E0ABE358-6ACD-4047-A45F-931643A693EF}">
      <dgm:prSet phldrT="[Text]"/>
      <dgm:spPr/>
      <dgm:t>
        <a:bodyPr/>
        <a:lstStyle/>
        <a:p>
          <a:pPr rtl="0"/>
          <a:r>
            <a:rPr lang="en-US" b="1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bg1">
                    <a:alpha val="67000"/>
                  </a:schemeClr>
                </a:outerShdw>
              </a:effectLst>
            </a:rPr>
            <a:t>Tests of Respiratory Muscle Strength</a:t>
          </a:r>
          <a:endParaRPr lang="ar-EG" dirty="0"/>
        </a:p>
      </dgm:t>
    </dgm:pt>
    <dgm:pt modelId="{581D52CF-F89E-4ECB-B0D8-D2E78B0C6EE3}" type="parTrans" cxnId="{3EF2EE24-4645-4383-8946-12D08F15B8D4}">
      <dgm:prSet/>
      <dgm:spPr/>
      <dgm:t>
        <a:bodyPr/>
        <a:lstStyle/>
        <a:p>
          <a:pPr rtl="1"/>
          <a:endParaRPr lang="ar-EG"/>
        </a:p>
      </dgm:t>
    </dgm:pt>
    <dgm:pt modelId="{1F1B1A33-9429-4445-BDA1-536A17922725}" type="sibTrans" cxnId="{3EF2EE24-4645-4383-8946-12D08F15B8D4}">
      <dgm:prSet/>
      <dgm:spPr/>
      <dgm:t>
        <a:bodyPr/>
        <a:lstStyle/>
        <a:p>
          <a:pPr rtl="1"/>
          <a:endParaRPr lang="ar-EG"/>
        </a:p>
      </dgm:t>
    </dgm:pt>
    <dgm:pt modelId="{D98E835A-1853-4324-8175-3FA28D9296CE}">
      <dgm:prSet/>
      <dgm:spPr/>
      <dgm:t>
        <a:bodyPr/>
        <a:lstStyle/>
        <a:p>
          <a:pPr rtl="0"/>
          <a:r>
            <a:rPr lang="en-US" b="1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bg1">
                    <a:alpha val="67000"/>
                  </a:schemeClr>
                </a:outerShdw>
              </a:effectLst>
            </a:rPr>
            <a:t>Diaphragm</a:t>
          </a:r>
          <a:r>
            <a:rPr lang="en-US" b="1" u="none" dirty="0" smtClean="0"/>
            <a:t> </a:t>
          </a:r>
          <a:r>
            <a:rPr lang="en-US" b="1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bg1">
                    <a:alpha val="67000"/>
                  </a:schemeClr>
                </a:outerShdw>
              </a:effectLst>
            </a:rPr>
            <a:t>strength</a:t>
          </a:r>
          <a:r>
            <a:rPr lang="ar-EG" b="1" u="none" dirty="0" smtClean="0"/>
            <a:t/>
          </a:r>
          <a:br>
            <a:rPr lang="ar-EG" b="1" u="none" dirty="0" smtClean="0"/>
          </a:br>
          <a:endParaRPr lang="ar-EG" dirty="0"/>
        </a:p>
      </dgm:t>
    </dgm:pt>
    <dgm:pt modelId="{3C2D1C5A-2F6F-4A4E-A8B3-885055F91185}" type="parTrans" cxnId="{2664BA2F-9816-48B9-BE76-36592DD55070}">
      <dgm:prSet/>
      <dgm:spPr/>
      <dgm:t>
        <a:bodyPr/>
        <a:lstStyle/>
        <a:p>
          <a:pPr rtl="1"/>
          <a:endParaRPr lang="ar-EG"/>
        </a:p>
      </dgm:t>
    </dgm:pt>
    <dgm:pt modelId="{9FCB36BA-C27D-4F40-950F-C804E79F9966}" type="sibTrans" cxnId="{2664BA2F-9816-48B9-BE76-36592DD55070}">
      <dgm:prSet/>
      <dgm:spPr/>
      <dgm:t>
        <a:bodyPr/>
        <a:lstStyle/>
        <a:p>
          <a:pPr rtl="1"/>
          <a:endParaRPr lang="ar-EG"/>
        </a:p>
      </dgm:t>
    </dgm:pt>
    <dgm:pt modelId="{10F20209-2035-4B71-8DEA-478ACA7D7F7C}" type="pres">
      <dgm:prSet presAssocID="{CC1EA8AA-E49B-44A1-901A-BCB11ACD6D81}" presName="compositeShape" presStyleCnt="0">
        <dgm:presLayoutVars>
          <dgm:dir/>
          <dgm:resizeHandles/>
        </dgm:presLayoutVars>
      </dgm:prSet>
      <dgm:spPr/>
    </dgm:pt>
    <dgm:pt modelId="{3288FBB6-8F2F-46CA-AE6F-7D1DBB3FA53F}" type="pres">
      <dgm:prSet presAssocID="{CC1EA8AA-E49B-44A1-901A-BCB11ACD6D81}" presName="pyramid" presStyleLbl="node1" presStyleIdx="0" presStyleCnt="1"/>
      <dgm:spPr/>
    </dgm:pt>
    <dgm:pt modelId="{FD51AD90-4B92-413C-847C-BC7BB87F2BB8}" type="pres">
      <dgm:prSet presAssocID="{CC1EA8AA-E49B-44A1-901A-BCB11ACD6D81}" presName="theList" presStyleCnt="0"/>
      <dgm:spPr/>
    </dgm:pt>
    <dgm:pt modelId="{744E32D5-25C7-4068-89D1-B4E72FDDF949}" type="pres">
      <dgm:prSet presAssocID="{C5189988-C4AD-4E27-A452-37CCE3669820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E021DA75-B9D4-445A-B8CF-E86C09E004F9}" type="pres">
      <dgm:prSet presAssocID="{C5189988-C4AD-4E27-A452-37CCE3669820}" presName="aSpace" presStyleCnt="0"/>
      <dgm:spPr/>
    </dgm:pt>
    <dgm:pt modelId="{6E57FB4F-BAA3-473A-87D5-C42D1824BA3F}" type="pres">
      <dgm:prSet presAssocID="{A961238F-9733-41F7-9557-49E117C89C4F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CEF223A9-7C24-4B23-995B-082EE1F03761}" type="pres">
      <dgm:prSet presAssocID="{A961238F-9733-41F7-9557-49E117C89C4F}" presName="aSpace" presStyleCnt="0"/>
      <dgm:spPr/>
    </dgm:pt>
    <dgm:pt modelId="{2B5307A8-2926-4898-BE69-E067A4F22AE1}" type="pres">
      <dgm:prSet presAssocID="{E0ABE358-6ACD-4047-A45F-931643A693EF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7C2AA42-EAC8-480A-883E-1D3389FCB8DF}" type="pres">
      <dgm:prSet presAssocID="{E0ABE358-6ACD-4047-A45F-931643A693EF}" presName="aSpace" presStyleCnt="0"/>
      <dgm:spPr/>
    </dgm:pt>
    <dgm:pt modelId="{23D83CCC-7993-4EB4-879F-9572486573D5}" type="pres">
      <dgm:prSet presAssocID="{D98E835A-1853-4324-8175-3FA28D9296CE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F38B4676-2D6D-4A63-947F-61A52C50C650}" type="pres">
      <dgm:prSet presAssocID="{D98E835A-1853-4324-8175-3FA28D9296CE}" presName="aSpace" presStyleCnt="0"/>
      <dgm:spPr/>
    </dgm:pt>
  </dgm:ptLst>
  <dgm:cxnLst>
    <dgm:cxn modelId="{2664BA2F-9816-48B9-BE76-36592DD55070}" srcId="{CC1EA8AA-E49B-44A1-901A-BCB11ACD6D81}" destId="{D98E835A-1853-4324-8175-3FA28D9296CE}" srcOrd="3" destOrd="0" parTransId="{3C2D1C5A-2F6F-4A4E-A8B3-885055F91185}" sibTransId="{9FCB36BA-C27D-4F40-950F-C804E79F9966}"/>
    <dgm:cxn modelId="{3EF2EE24-4645-4383-8946-12D08F15B8D4}" srcId="{CC1EA8AA-E49B-44A1-901A-BCB11ACD6D81}" destId="{E0ABE358-6ACD-4047-A45F-931643A693EF}" srcOrd="2" destOrd="0" parTransId="{581D52CF-F89E-4ECB-B0D8-D2E78B0C6EE3}" sibTransId="{1F1B1A33-9429-4445-BDA1-536A17922725}"/>
    <dgm:cxn modelId="{1B6A8E65-2347-4588-A71B-3C772D859E8D}" srcId="{CC1EA8AA-E49B-44A1-901A-BCB11ACD6D81}" destId="{A961238F-9733-41F7-9557-49E117C89C4F}" srcOrd="1" destOrd="0" parTransId="{14C12056-349A-4658-A810-72F3F3D6CDBC}" sibTransId="{22AA6FFA-52D7-493F-B1A0-C1156AD40941}"/>
    <dgm:cxn modelId="{53E75C7A-8BFF-4147-A1F4-655558AD8A68}" type="presOf" srcId="{D98E835A-1853-4324-8175-3FA28D9296CE}" destId="{23D83CCC-7993-4EB4-879F-9572486573D5}" srcOrd="0" destOrd="0" presId="urn:microsoft.com/office/officeart/2005/8/layout/pyramid2"/>
    <dgm:cxn modelId="{2887BD6D-40AE-413B-803B-44DEE59FBE8F}" type="presOf" srcId="{CC1EA8AA-E49B-44A1-901A-BCB11ACD6D81}" destId="{10F20209-2035-4B71-8DEA-478ACA7D7F7C}" srcOrd="0" destOrd="0" presId="urn:microsoft.com/office/officeart/2005/8/layout/pyramid2"/>
    <dgm:cxn modelId="{F90D9A43-53EB-447A-B82A-B6091521CA91}" srcId="{CC1EA8AA-E49B-44A1-901A-BCB11ACD6D81}" destId="{C5189988-C4AD-4E27-A452-37CCE3669820}" srcOrd="0" destOrd="0" parTransId="{23A79F7A-7D8A-4530-AB14-3554A7A329E9}" sibTransId="{80EF57F3-5976-45F7-A88F-250D4D29EF41}"/>
    <dgm:cxn modelId="{CC204CB4-4460-4A58-8A98-D0A4EB6A8A4B}" type="presOf" srcId="{A961238F-9733-41F7-9557-49E117C89C4F}" destId="{6E57FB4F-BAA3-473A-87D5-C42D1824BA3F}" srcOrd="0" destOrd="0" presId="urn:microsoft.com/office/officeart/2005/8/layout/pyramid2"/>
    <dgm:cxn modelId="{2FB409FD-ACD4-480D-B0F1-BE06F3506CF1}" type="presOf" srcId="{E0ABE358-6ACD-4047-A45F-931643A693EF}" destId="{2B5307A8-2926-4898-BE69-E067A4F22AE1}" srcOrd="0" destOrd="0" presId="urn:microsoft.com/office/officeart/2005/8/layout/pyramid2"/>
    <dgm:cxn modelId="{A2E811B1-BC28-4D38-AC64-8BFBC70D81D4}" type="presOf" srcId="{C5189988-C4AD-4E27-A452-37CCE3669820}" destId="{744E32D5-25C7-4068-89D1-B4E72FDDF949}" srcOrd="0" destOrd="0" presId="urn:microsoft.com/office/officeart/2005/8/layout/pyramid2"/>
    <dgm:cxn modelId="{D58B7BF1-FB7E-43A6-94E9-BCFC5E235EF7}" type="presParOf" srcId="{10F20209-2035-4B71-8DEA-478ACA7D7F7C}" destId="{3288FBB6-8F2F-46CA-AE6F-7D1DBB3FA53F}" srcOrd="0" destOrd="0" presId="urn:microsoft.com/office/officeart/2005/8/layout/pyramid2"/>
    <dgm:cxn modelId="{41BEF23A-416D-4DEB-B89D-53DF9E731E17}" type="presParOf" srcId="{10F20209-2035-4B71-8DEA-478ACA7D7F7C}" destId="{FD51AD90-4B92-413C-847C-BC7BB87F2BB8}" srcOrd="1" destOrd="0" presId="urn:microsoft.com/office/officeart/2005/8/layout/pyramid2"/>
    <dgm:cxn modelId="{2167EFB3-6624-4CB7-A676-222ACE4A3BB4}" type="presParOf" srcId="{FD51AD90-4B92-413C-847C-BC7BB87F2BB8}" destId="{744E32D5-25C7-4068-89D1-B4E72FDDF949}" srcOrd="0" destOrd="0" presId="urn:microsoft.com/office/officeart/2005/8/layout/pyramid2"/>
    <dgm:cxn modelId="{2E7DC719-546E-43E0-A1E0-474542A9449A}" type="presParOf" srcId="{FD51AD90-4B92-413C-847C-BC7BB87F2BB8}" destId="{E021DA75-B9D4-445A-B8CF-E86C09E004F9}" srcOrd="1" destOrd="0" presId="urn:microsoft.com/office/officeart/2005/8/layout/pyramid2"/>
    <dgm:cxn modelId="{99DFEBF1-720A-4669-A2E9-BA5A05D4A37A}" type="presParOf" srcId="{FD51AD90-4B92-413C-847C-BC7BB87F2BB8}" destId="{6E57FB4F-BAA3-473A-87D5-C42D1824BA3F}" srcOrd="2" destOrd="0" presId="urn:microsoft.com/office/officeart/2005/8/layout/pyramid2"/>
    <dgm:cxn modelId="{38D3C08B-5C67-4FB5-A19E-B67F95505EC5}" type="presParOf" srcId="{FD51AD90-4B92-413C-847C-BC7BB87F2BB8}" destId="{CEF223A9-7C24-4B23-995B-082EE1F03761}" srcOrd="3" destOrd="0" presId="urn:microsoft.com/office/officeart/2005/8/layout/pyramid2"/>
    <dgm:cxn modelId="{5BA8E1B6-6C2D-468B-B409-BB28831A2398}" type="presParOf" srcId="{FD51AD90-4B92-413C-847C-BC7BB87F2BB8}" destId="{2B5307A8-2926-4898-BE69-E067A4F22AE1}" srcOrd="4" destOrd="0" presId="urn:microsoft.com/office/officeart/2005/8/layout/pyramid2"/>
    <dgm:cxn modelId="{F56A097E-592A-4C39-8FBB-3BA23296C4DA}" type="presParOf" srcId="{FD51AD90-4B92-413C-847C-BC7BB87F2BB8}" destId="{D7C2AA42-EAC8-480A-883E-1D3389FCB8DF}" srcOrd="5" destOrd="0" presId="urn:microsoft.com/office/officeart/2005/8/layout/pyramid2"/>
    <dgm:cxn modelId="{CEAE05B5-1357-4763-971E-B653A689F68E}" type="presParOf" srcId="{FD51AD90-4B92-413C-847C-BC7BB87F2BB8}" destId="{23D83CCC-7993-4EB4-879F-9572486573D5}" srcOrd="6" destOrd="0" presId="urn:microsoft.com/office/officeart/2005/8/layout/pyramid2"/>
    <dgm:cxn modelId="{3C955F7E-D10B-45F1-AAF8-1DDC2A844E64}" type="presParOf" srcId="{FD51AD90-4B92-413C-847C-BC7BB87F2BB8}" destId="{F38B4676-2D6D-4A63-947F-61A52C50C650}" srcOrd="7" destOrd="0" presId="urn:microsoft.com/office/officeart/2005/8/layout/pyramid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3A362C-6046-4861-B09A-7A47EF72EA65}" type="doc">
      <dgm:prSet loTypeId="urn:microsoft.com/office/officeart/2005/8/layout/chevron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pPr rtl="1"/>
          <a:endParaRPr lang="ar-EG"/>
        </a:p>
      </dgm:t>
    </dgm:pt>
    <dgm:pt modelId="{39E2643C-6405-492B-9418-C2FBA8855457}">
      <dgm:prSet phldrT="[Text]"/>
      <dgm:spPr/>
      <dgm:t>
        <a:bodyPr/>
        <a:lstStyle/>
        <a:p>
          <a:pPr rtl="0"/>
          <a:r>
            <a:rPr lang="en-US" dirty="0" smtClean="0"/>
            <a:t>1</a:t>
          </a:r>
          <a:endParaRPr lang="ar-EG" dirty="0"/>
        </a:p>
      </dgm:t>
    </dgm:pt>
    <dgm:pt modelId="{E4B07950-83D8-4E53-BC10-55D26D15932E}" type="parTrans" cxnId="{93DD7836-F3EE-46F6-B42D-491E359CE55D}">
      <dgm:prSet/>
      <dgm:spPr/>
      <dgm:t>
        <a:bodyPr/>
        <a:lstStyle/>
        <a:p>
          <a:pPr rtl="1"/>
          <a:endParaRPr lang="ar-EG"/>
        </a:p>
      </dgm:t>
    </dgm:pt>
    <dgm:pt modelId="{4452C9E9-8F9E-4415-B0BA-64AB606B54DE}" type="sibTrans" cxnId="{93DD7836-F3EE-46F6-B42D-491E359CE55D}">
      <dgm:prSet/>
      <dgm:spPr/>
      <dgm:t>
        <a:bodyPr/>
        <a:lstStyle/>
        <a:p>
          <a:pPr rtl="1"/>
          <a:endParaRPr lang="ar-EG"/>
        </a:p>
      </dgm:t>
    </dgm:pt>
    <dgm:pt modelId="{F35DE492-D5D1-4009-B5AB-F9B62CABB821}">
      <dgm:prSet phldrT="[Text]"/>
      <dgm:spPr/>
      <dgm:t>
        <a:bodyPr/>
        <a:lstStyle/>
        <a:p>
          <a:pPr rtl="0"/>
          <a:r>
            <a:rPr lang="en-US" b="1" dirty="0" smtClean="0"/>
            <a:t>Static Lung Volumes</a:t>
          </a:r>
          <a:endParaRPr lang="ar-EG" b="1" dirty="0" smtClean="0"/>
        </a:p>
      </dgm:t>
    </dgm:pt>
    <dgm:pt modelId="{DDF29FA4-8F30-41D8-95CF-340C441EEB33}" type="parTrans" cxnId="{44E36521-EDAC-46F9-9C0D-BC3FA23E781B}">
      <dgm:prSet/>
      <dgm:spPr/>
      <dgm:t>
        <a:bodyPr/>
        <a:lstStyle/>
        <a:p>
          <a:pPr rtl="1"/>
          <a:endParaRPr lang="ar-EG"/>
        </a:p>
      </dgm:t>
    </dgm:pt>
    <dgm:pt modelId="{E4AB647C-CF0D-4F24-A5EF-F53A81779579}" type="sibTrans" cxnId="{44E36521-EDAC-46F9-9C0D-BC3FA23E781B}">
      <dgm:prSet/>
      <dgm:spPr/>
      <dgm:t>
        <a:bodyPr/>
        <a:lstStyle/>
        <a:p>
          <a:pPr rtl="1"/>
          <a:endParaRPr lang="ar-EG"/>
        </a:p>
      </dgm:t>
    </dgm:pt>
    <dgm:pt modelId="{5E4A32C8-7C8F-4B32-94D7-75068555399D}">
      <dgm:prSet phldrT="[Text]"/>
      <dgm:spPr/>
      <dgm:t>
        <a:bodyPr/>
        <a:lstStyle/>
        <a:p>
          <a:pPr rtl="1"/>
          <a:r>
            <a:rPr lang="en-US" dirty="0" smtClean="0"/>
            <a:t>2</a:t>
          </a:r>
          <a:endParaRPr lang="ar-EG" dirty="0"/>
        </a:p>
      </dgm:t>
    </dgm:pt>
    <dgm:pt modelId="{D5B5099D-E9DD-496F-858E-BADB20DCBDBD}" type="parTrans" cxnId="{089ADB3F-E0F3-4160-80C9-9DDD2A845303}">
      <dgm:prSet/>
      <dgm:spPr/>
      <dgm:t>
        <a:bodyPr/>
        <a:lstStyle/>
        <a:p>
          <a:pPr rtl="1"/>
          <a:endParaRPr lang="ar-EG"/>
        </a:p>
      </dgm:t>
    </dgm:pt>
    <dgm:pt modelId="{D2C352B7-4558-49D1-9046-A6AF0F253E9C}" type="sibTrans" cxnId="{089ADB3F-E0F3-4160-80C9-9DDD2A845303}">
      <dgm:prSet/>
      <dgm:spPr/>
      <dgm:t>
        <a:bodyPr/>
        <a:lstStyle/>
        <a:p>
          <a:pPr rtl="1"/>
          <a:endParaRPr lang="ar-EG"/>
        </a:p>
      </dgm:t>
    </dgm:pt>
    <dgm:pt modelId="{E97ABB89-9CB7-4237-8D4F-A8A02B3D4569}">
      <dgm:prSet phldrT="[Text]"/>
      <dgm:spPr/>
      <dgm:t>
        <a:bodyPr/>
        <a:lstStyle/>
        <a:p>
          <a:pPr rtl="0"/>
          <a:r>
            <a:rPr lang="en-US" b="1" dirty="0" smtClean="0"/>
            <a:t>Dynamic </a:t>
          </a:r>
          <a:r>
            <a:rPr lang="en-US" b="1" dirty="0" err="1" smtClean="0"/>
            <a:t>Spirometry</a:t>
          </a:r>
          <a:r>
            <a:rPr lang="en-US" b="1" dirty="0" smtClean="0"/>
            <a:t> and Maximum Flow</a:t>
          </a:r>
          <a:endParaRPr lang="ar-EG" b="1" dirty="0"/>
        </a:p>
      </dgm:t>
    </dgm:pt>
    <dgm:pt modelId="{F26B8F27-AF26-4608-ACF7-AB652872A80C}" type="parTrans" cxnId="{3F41C0A5-B1E5-455D-AAB2-FDBCD37273B4}">
      <dgm:prSet/>
      <dgm:spPr/>
      <dgm:t>
        <a:bodyPr/>
        <a:lstStyle/>
        <a:p>
          <a:pPr rtl="1"/>
          <a:endParaRPr lang="ar-EG"/>
        </a:p>
      </dgm:t>
    </dgm:pt>
    <dgm:pt modelId="{EDC7D58B-E0C3-492E-A2BB-B8E4D9AF13C1}" type="sibTrans" cxnId="{3F41C0A5-B1E5-455D-AAB2-FDBCD37273B4}">
      <dgm:prSet/>
      <dgm:spPr/>
      <dgm:t>
        <a:bodyPr/>
        <a:lstStyle/>
        <a:p>
          <a:pPr rtl="1"/>
          <a:endParaRPr lang="ar-EG"/>
        </a:p>
      </dgm:t>
    </dgm:pt>
    <dgm:pt modelId="{7610155F-F06D-4107-867E-C79314DE05C0}">
      <dgm:prSet phldrT="[Text]"/>
      <dgm:spPr/>
      <dgm:t>
        <a:bodyPr/>
        <a:lstStyle/>
        <a:p>
          <a:pPr rtl="1"/>
          <a:r>
            <a:rPr lang="en-US" dirty="0" smtClean="0"/>
            <a:t>3</a:t>
          </a:r>
          <a:endParaRPr lang="ar-EG" dirty="0"/>
        </a:p>
      </dgm:t>
    </dgm:pt>
    <dgm:pt modelId="{4EB1EBF7-1E3A-417D-A51F-39CF26FF508D}" type="parTrans" cxnId="{0DD9BC75-FF3E-4366-85A1-E708403F4B0E}">
      <dgm:prSet/>
      <dgm:spPr/>
      <dgm:t>
        <a:bodyPr/>
        <a:lstStyle/>
        <a:p>
          <a:pPr rtl="1"/>
          <a:endParaRPr lang="ar-EG"/>
        </a:p>
      </dgm:t>
    </dgm:pt>
    <dgm:pt modelId="{52A9D4BF-ED28-469A-8C15-5E024F719CE5}" type="sibTrans" cxnId="{0DD9BC75-FF3E-4366-85A1-E708403F4B0E}">
      <dgm:prSet/>
      <dgm:spPr/>
      <dgm:t>
        <a:bodyPr/>
        <a:lstStyle/>
        <a:p>
          <a:pPr rtl="1"/>
          <a:endParaRPr lang="ar-EG"/>
        </a:p>
      </dgm:t>
    </dgm:pt>
    <dgm:pt modelId="{06AA1564-1C55-4CB1-88DD-FB18E28F8D6A}">
      <dgm:prSet phldrT="[Text]"/>
      <dgm:spPr/>
      <dgm:t>
        <a:bodyPr/>
        <a:lstStyle/>
        <a:p>
          <a:pPr rtl="0"/>
          <a:r>
            <a:rPr lang="en-US" b="1" dirty="0" smtClean="0"/>
            <a:t>Maximum Voluntary Ventilation</a:t>
          </a:r>
          <a:endParaRPr lang="ar-EG" b="1" dirty="0" smtClean="0"/>
        </a:p>
      </dgm:t>
    </dgm:pt>
    <dgm:pt modelId="{8E9288C0-21AA-4CB5-AF4C-F16F417D204E}" type="parTrans" cxnId="{B43D5A5A-D987-405C-BE41-88187216FC7F}">
      <dgm:prSet/>
      <dgm:spPr/>
      <dgm:t>
        <a:bodyPr/>
        <a:lstStyle/>
        <a:p>
          <a:pPr rtl="1"/>
          <a:endParaRPr lang="ar-EG"/>
        </a:p>
      </dgm:t>
    </dgm:pt>
    <dgm:pt modelId="{D4022C59-BDD1-40EA-8AB4-8E35EBFC7262}" type="sibTrans" cxnId="{B43D5A5A-D987-405C-BE41-88187216FC7F}">
      <dgm:prSet/>
      <dgm:spPr/>
      <dgm:t>
        <a:bodyPr/>
        <a:lstStyle/>
        <a:p>
          <a:pPr rtl="1"/>
          <a:endParaRPr lang="ar-EG"/>
        </a:p>
      </dgm:t>
    </dgm:pt>
    <dgm:pt modelId="{CB5FD590-DC2D-43A5-B8FC-3F5CEE485401}">
      <dgm:prSet/>
      <dgm:spPr/>
      <dgm:t>
        <a:bodyPr/>
        <a:lstStyle/>
        <a:p>
          <a:pPr rtl="1"/>
          <a:r>
            <a:rPr lang="en-US" dirty="0" smtClean="0"/>
            <a:t>4</a:t>
          </a:r>
          <a:endParaRPr lang="ar-EG" dirty="0"/>
        </a:p>
      </dgm:t>
    </dgm:pt>
    <dgm:pt modelId="{87C1BF6E-E5A6-424B-93D3-46FFD58203F0}" type="parTrans" cxnId="{1232E1AA-0773-4019-8A59-D3E283C0069E}">
      <dgm:prSet/>
      <dgm:spPr/>
      <dgm:t>
        <a:bodyPr/>
        <a:lstStyle/>
        <a:p>
          <a:pPr rtl="1"/>
          <a:endParaRPr lang="ar-EG"/>
        </a:p>
      </dgm:t>
    </dgm:pt>
    <dgm:pt modelId="{C815FF36-B4B4-4BA2-AC06-CB162FD8EACA}" type="sibTrans" cxnId="{1232E1AA-0773-4019-8A59-D3E283C0069E}">
      <dgm:prSet/>
      <dgm:spPr/>
      <dgm:t>
        <a:bodyPr/>
        <a:lstStyle/>
        <a:p>
          <a:pPr rtl="1"/>
          <a:endParaRPr lang="ar-EG"/>
        </a:p>
      </dgm:t>
    </dgm:pt>
    <dgm:pt modelId="{2E22DC4F-5D06-4973-8453-CB5BB605C17F}">
      <dgm:prSet/>
      <dgm:spPr/>
      <dgm:t>
        <a:bodyPr/>
        <a:lstStyle/>
        <a:p>
          <a:pPr rtl="1"/>
          <a:r>
            <a:rPr lang="en-US" dirty="0" smtClean="0"/>
            <a:t>5</a:t>
          </a:r>
          <a:endParaRPr lang="ar-EG" dirty="0"/>
        </a:p>
      </dgm:t>
    </dgm:pt>
    <dgm:pt modelId="{1214E7CF-C1F4-4997-9D22-E3267A96E97E}" type="parTrans" cxnId="{46A1FB41-8E07-4CEB-83B8-55C70885236F}">
      <dgm:prSet/>
      <dgm:spPr/>
      <dgm:t>
        <a:bodyPr/>
        <a:lstStyle/>
        <a:p>
          <a:pPr rtl="1"/>
          <a:endParaRPr lang="ar-EG"/>
        </a:p>
      </dgm:t>
    </dgm:pt>
    <dgm:pt modelId="{F6260ADE-14EA-464A-8465-4E816EAFF7F9}" type="sibTrans" cxnId="{46A1FB41-8E07-4CEB-83B8-55C70885236F}">
      <dgm:prSet/>
      <dgm:spPr/>
      <dgm:t>
        <a:bodyPr/>
        <a:lstStyle/>
        <a:p>
          <a:pPr rtl="1"/>
          <a:endParaRPr lang="ar-EG"/>
        </a:p>
      </dgm:t>
    </dgm:pt>
    <dgm:pt modelId="{A94A699D-8AFE-455B-87C7-3919C7422C12}">
      <dgm:prSet/>
      <dgm:spPr/>
      <dgm:t>
        <a:bodyPr/>
        <a:lstStyle/>
        <a:p>
          <a:pPr rtl="1"/>
          <a:r>
            <a:rPr lang="ar-EG" dirty="0" smtClean="0"/>
            <a:t>6</a:t>
          </a:r>
          <a:endParaRPr lang="ar-EG" dirty="0"/>
        </a:p>
      </dgm:t>
    </dgm:pt>
    <dgm:pt modelId="{A4456B29-C1CF-4E21-891C-0EECC6DEA1E2}" type="parTrans" cxnId="{85025782-5978-4D55-838E-44A6CCB3A639}">
      <dgm:prSet/>
      <dgm:spPr/>
      <dgm:t>
        <a:bodyPr/>
        <a:lstStyle/>
        <a:p>
          <a:pPr rtl="1"/>
          <a:endParaRPr lang="ar-EG"/>
        </a:p>
      </dgm:t>
    </dgm:pt>
    <dgm:pt modelId="{4967DDF4-58A2-422E-8BB4-D92C465A96A5}" type="sibTrans" cxnId="{85025782-5978-4D55-838E-44A6CCB3A639}">
      <dgm:prSet/>
      <dgm:spPr/>
      <dgm:t>
        <a:bodyPr/>
        <a:lstStyle/>
        <a:p>
          <a:pPr rtl="1"/>
          <a:endParaRPr lang="ar-EG"/>
        </a:p>
      </dgm:t>
    </dgm:pt>
    <dgm:pt modelId="{5730FD15-7A69-42A8-8F06-6B28B3557981}">
      <dgm:prSet/>
      <dgm:spPr/>
      <dgm:t>
        <a:bodyPr/>
        <a:lstStyle/>
        <a:p>
          <a:pPr rtl="1"/>
          <a:r>
            <a:rPr lang="en-US" dirty="0" smtClean="0"/>
            <a:t>7</a:t>
          </a:r>
          <a:endParaRPr lang="ar-EG" dirty="0"/>
        </a:p>
      </dgm:t>
    </dgm:pt>
    <dgm:pt modelId="{FBBF01FB-F9AF-4480-A067-B2895F4A78A3}" type="parTrans" cxnId="{4CC25D9C-3A16-4DA3-8BF3-82B2290656BF}">
      <dgm:prSet/>
      <dgm:spPr/>
      <dgm:t>
        <a:bodyPr/>
        <a:lstStyle/>
        <a:p>
          <a:pPr rtl="1"/>
          <a:endParaRPr lang="ar-EG"/>
        </a:p>
      </dgm:t>
    </dgm:pt>
    <dgm:pt modelId="{B7E520DA-EE98-4F8E-871E-E255C9D445C5}" type="sibTrans" cxnId="{4CC25D9C-3A16-4DA3-8BF3-82B2290656BF}">
      <dgm:prSet/>
      <dgm:spPr/>
      <dgm:t>
        <a:bodyPr/>
        <a:lstStyle/>
        <a:p>
          <a:pPr rtl="1"/>
          <a:endParaRPr lang="ar-EG"/>
        </a:p>
      </dgm:t>
    </dgm:pt>
    <dgm:pt modelId="{6A6711C2-1D71-465D-A38A-D4990FEAAE2A}">
      <dgm:prSet/>
      <dgm:spPr/>
      <dgm:t>
        <a:bodyPr/>
        <a:lstStyle/>
        <a:p>
          <a:pPr rtl="0"/>
          <a:r>
            <a:rPr lang="en-US" b="1" dirty="0" smtClean="0"/>
            <a:t>Arterial Blood Gases: Awake</a:t>
          </a:r>
          <a:endParaRPr lang="ar-EG" b="1" dirty="0" smtClean="0"/>
        </a:p>
      </dgm:t>
    </dgm:pt>
    <dgm:pt modelId="{D0A8A0D8-A13A-461C-8208-0DBD0B2FEAD4}" type="parTrans" cxnId="{91E85C19-5AD4-4824-9F37-E67C7E865374}">
      <dgm:prSet/>
      <dgm:spPr/>
      <dgm:t>
        <a:bodyPr/>
        <a:lstStyle/>
        <a:p>
          <a:pPr rtl="1"/>
          <a:endParaRPr lang="ar-EG"/>
        </a:p>
      </dgm:t>
    </dgm:pt>
    <dgm:pt modelId="{EC651A8E-1616-4447-B225-F44D979D73EC}" type="sibTrans" cxnId="{91E85C19-5AD4-4824-9F37-E67C7E865374}">
      <dgm:prSet/>
      <dgm:spPr/>
      <dgm:t>
        <a:bodyPr/>
        <a:lstStyle/>
        <a:p>
          <a:pPr rtl="1"/>
          <a:endParaRPr lang="ar-EG"/>
        </a:p>
      </dgm:t>
    </dgm:pt>
    <dgm:pt modelId="{A838B2AB-F3C5-4D1C-9D98-E502E2246BFC}">
      <dgm:prSet/>
      <dgm:spPr/>
      <dgm:t>
        <a:bodyPr/>
        <a:lstStyle/>
        <a:p>
          <a:pPr rtl="0"/>
          <a:r>
            <a:rPr lang="en-US" b="1" dirty="0" smtClean="0"/>
            <a:t>Measurements during Sleep</a:t>
          </a:r>
          <a:endParaRPr lang="ar-EG" b="1" dirty="0" smtClean="0"/>
        </a:p>
      </dgm:t>
    </dgm:pt>
    <dgm:pt modelId="{F6A1221D-6B8D-4BFD-A670-97100F270EC0}" type="parTrans" cxnId="{867833CC-31C0-41B6-9110-855127F4F447}">
      <dgm:prSet/>
      <dgm:spPr/>
      <dgm:t>
        <a:bodyPr/>
        <a:lstStyle/>
        <a:p>
          <a:pPr rtl="1"/>
          <a:endParaRPr lang="ar-EG"/>
        </a:p>
      </dgm:t>
    </dgm:pt>
    <dgm:pt modelId="{42DFAFE4-AF48-45EC-8B40-8052D96F493D}" type="sibTrans" cxnId="{867833CC-31C0-41B6-9110-855127F4F447}">
      <dgm:prSet/>
      <dgm:spPr/>
      <dgm:t>
        <a:bodyPr/>
        <a:lstStyle/>
        <a:p>
          <a:pPr rtl="1"/>
          <a:endParaRPr lang="ar-EG"/>
        </a:p>
      </dgm:t>
    </dgm:pt>
    <dgm:pt modelId="{4A0A0EF1-04B6-450F-B166-92540FFAE7F4}">
      <dgm:prSet/>
      <dgm:spPr/>
      <dgm:t>
        <a:bodyPr/>
        <a:lstStyle/>
        <a:p>
          <a:pPr rtl="0"/>
          <a:r>
            <a:rPr lang="en-US" b="1" dirty="0" smtClean="0"/>
            <a:t>Carbon Monoxide Transfer</a:t>
          </a:r>
          <a:endParaRPr lang="ar-EG" b="1" dirty="0" smtClean="0"/>
        </a:p>
      </dgm:t>
    </dgm:pt>
    <dgm:pt modelId="{0A569DF3-3804-4947-AC33-8478F543C5EF}" type="parTrans" cxnId="{5EC4946D-159A-460F-89A5-94534D3A8FCC}">
      <dgm:prSet/>
      <dgm:spPr/>
      <dgm:t>
        <a:bodyPr/>
        <a:lstStyle/>
        <a:p>
          <a:pPr rtl="1"/>
          <a:endParaRPr lang="ar-EG"/>
        </a:p>
      </dgm:t>
    </dgm:pt>
    <dgm:pt modelId="{4A4B0B90-273D-4A6B-A77A-6253299F51C7}" type="sibTrans" cxnId="{5EC4946D-159A-460F-89A5-94534D3A8FCC}">
      <dgm:prSet/>
      <dgm:spPr/>
      <dgm:t>
        <a:bodyPr/>
        <a:lstStyle/>
        <a:p>
          <a:pPr rtl="1"/>
          <a:endParaRPr lang="ar-EG"/>
        </a:p>
      </dgm:t>
    </dgm:pt>
    <dgm:pt modelId="{8E78ECE7-8C14-462F-80B6-3856CF78CA0E}">
      <dgm:prSet/>
      <dgm:spPr/>
      <dgm:t>
        <a:bodyPr/>
        <a:lstStyle/>
        <a:p>
          <a:pPr rtl="0"/>
          <a:r>
            <a:rPr lang="en-US" b="1" dirty="0" smtClean="0"/>
            <a:t>Exercise Testing</a:t>
          </a:r>
          <a:endParaRPr lang="ar-EG" b="1" dirty="0" smtClean="0"/>
        </a:p>
      </dgm:t>
    </dgm:pt>
    <dgm:pt modelId="{2F882777-C650-4022-98B0-6EEDC66C6D9B}" type="parTrans" cxnId="{BDF1B9BD-E09D-424A-BEF2-40D1C658B312}">
      <dgm:prSet/>
      <dgm:spPr/>
      <dgm:t>
        <a:bodyPr/>
        <a:lstStyle/>
        <a:p>
          <a:pPr rtl="1"/>
          <a:endParaRPr lang="ar-EG"/>
        </a:p>
      </dgm:t>
    </dgm:pt>
    <dgm:pt modelId="{0ABEDA0B-926C-4BD5-9F11-9C6B2225902A}" type="sibTrans" cxnId="{BDF1B9BD-E09D-424A-BEF2-40D1C658B312}">
      <dgm:prSet/>
      <dgm:spPr/>
      <dgm:t>
        <a:bodyPr/>
        <a:lstStyle/>
        <a:p>
          <a:pPr rtl="1"/>
          <a:endParaRPr lang="ar-EG"/>
        </a:p>
      </dgm:t>
    </dgm:pt>
    <dgm:pt modelId="{08FDD731-9CCA-427F-B495-8EFD24147F59}" type="pres">
      <dgm:prSet presAssocID="{5C3A362C-6046-4861-B09A-7A47EF72EA6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9EC5C0FC-D346-4B61-9FE6-D95B8EAA3B0B}" type="pres">
      <dgm:prSet presAssocID="{39E2643C-6405-492B-9418-C2FBA8855457}" presName="composite" presStyleCnt="0"/>
      <dgm:spPr/>
      <dgm:t>
        <a:bodyPr/>
        <a:lstStyle/>
        <a:p>
          <a:pPr rtl="1"/>
          <a:endParaRPr lang="ar-EG"/>
        </a:p>
      </dgm:t>
    </dgm:pt>
    <dgm:pt modelId="{D8F36D55-D204-4434-BAE0-119107C13CED}" type="pres">
      <dgm:prSet presAssocID="{39E2643C-6405-492B-9418-C2FBA8855457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16AB4753-18A4-4070-BF14-6E241FED71FD}" type="pres">
      <dgm:prSet presAssocID="{39E2643C-6405-492B-9418-C2FBA8855457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4347276A-9DA7-4822-866E-7C8F0A7B31DC}" type="pres">
      <dgm:prSet presAssocID="{4452C9E9-8F9E-4415-B0BA-64AB606B54DE}" presName="sp" presStyleCnt="0"/>
      <dgm:spPr/>
      <dgm:t>
        <a:bodyPr/>
        <a:lstStyle/>
        <a:p>
          <a:pPr rtl="1"/>
          <a:endParaRPr lang="ar-EG"/>
        </a:p>
      </dgm:t>
    </dgm:pt>
    <dgm:pt modelId="{386FBE65-C87A-4DC5-B5B1-22564C5580DA}" type="pres">
      <dgm:prSet presAssocID="{5E4A32C8-7C8F-4B32-94D7-75068555399D}" presName="composite" presStyleCnt="0"/>
      <dgm:spPr/>
      <dgm:t>
        <a:bodyPr/>
        <a:lstStyle/>
        <a:p>
          <a:pPr rtl="1"/>
          <a:endParaRPr lang="ar-EG"/>
        </a:p>
      </dgm:t>
    </dgm:pt>
    <dgm:pt modelId="{9C999D97-FA40-43A1-8650-9BA5B666F473}" type="pres">
      <dgm:prSet presAssocID="{5E4A32C8-7C8F-4B32-94D7-75068555399D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EECFE20-F9C4-4DB4-AB40-D88F5F935E16}" type="pres">
      <dgm:prSet presAssocID="{5E4A32C8-7C8F-4B32-94D7-75068555399D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3F6FDD6E-CF2B-4755-A453-11956E2732C1}" type="pres">
      <dgm:prSet presAssocID="{D2C352B7-4558-49D1-9046-A6AF0F253E9C}" presName="sp" presStyleCnt="0"/>
      <dgm:spPr/>
      <dgm:t>
        <a:bodyPr/>
        <a:lstStyle/>
        <a:p>
          <a:pPr rtl="1"/>
          <a:endParaRPr lang="ar-EG"/>
        </a:p>
      </dgm:t>
    </dgm:pt>
    <dgm:pt modelId="{0245D082-66E7-4365-ABEC-4B28DD72C3F2}" type="pres">
      <dgm:prSet presAssocID="{7610155F-F06D-4107-867E-C79314DE05C0}" presName="composite" presStyleCnt="0"/>
      <dgm:spPr/>
      <dgm:t>
        <a:bodyPr/>
        <a:lstStyle/>
        <a:p>
          <a:pPr rtl="1"/>
          <a:endParaRPr lang="ar-EG"/>
        </a:p>
      </dgm:t>
    </dgm:pt>
    <dgm:pt modelId="{CB378E57-2254-4E8C-9F44-8DAB71B9B6D3}" type="pres">
      <dgm:prSet presAssocID="{7610155F-F06D-4107-867E-C79314DE05C0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7C519BA0-F704-432A-AE2B-60C292E8D913}" type="pres">
      <dgm:prSet presAssocID="{7610155F-F06D-4107-867E-C79314DE05C0}" presName="descendantText" presStyleLbl="alignAcc1" presStyleIdx="2" presStyleCnt="7" custLinFactNeighborX="525" custLinFactNeighborY="11890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E2EFE515-C961-4400-9A2E-3CB0856FF6ED}" type="pres">
      <dgm:prSet presAssocID="{52A9D4BF-ED28-469A-8C15-5E024F719CE5}" presName="sp" presStyleCnt="0"/>
      <dgm:spPr/>
      <dgm:t>
        <a:bodyPr/>
        <a:lstStyle/>
        <a:p>
          <a:pPr rtl="1"/>
          <a:endParaRPr lang="ar-EG"/>
        </a:p>
      </dgm:t>
    </dgm:pt>
    <dgm:pt modelId="{181BBBC9-D036-4169-88C4-7DB9F591E12B}" type="pres">
      <dgm:prSet presAssocID="{CB5FD590-DC2D-43A5-B8FC-3F5CEE485401}" presName="composite" presStyleCnt="0"/>
      <dgm:spPr/>
      <dgm:t>
        <a:bodyPr/>
        <a:lstStyle/>
        <a:p>
          <a:pPr rtl="1"/>
          <a:endParaRPr lang="ar-EG"/>
        </a:p>
      </dgm:t>
    </dgm:pt>
    <dgm:pt modelId="{982A53A9-B71A-4B5E-9930-2581B62C205D}" type="pres">
      <dgm:prSet presAssocID="{CB5FD590-DC2D-43A5-B8FC-3F5CEE485401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13460FB8-6E74-4499-945C-8EC1E3180B56}" type="pres">
      <dgm:prSet presAssocID="{CB5FD590-DC2D-43A5-B8FC-3F5CEE485401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93A8389E-5F5E-480C-BF0D-EA7B7B887884}" type="pres">
      <dgm:prSet presAssocID="{C815FF36-B4B4-4BA2-AC06-CB162FD8EACA}" presName="sp" presStyleCnt="0"/>
      <dgm:spPr/>
      <dgm:t>
        <a:bodyPr/>
        <a:lstStyle/>
        <a:p>
          <a:pPr rtl="1"/>
          <a:endParaRPr lang="ar-EG"/>
        </a:p>
      </dgm:t>
    </dgm:pt>
    <dgm:pt modelId="{6546987F-E470-45CB-BED3-4F3A407B295F}" type="pres">
      <dgm:prSet presAssocID="{2E22DC4F-5D06-4973-8453-CB5BB605C17F}" presName="composite" presStyleCnt="0"/>
      <dgm:spPr/>
      <dgm:t>
        <a:bodyPr/>
        <a:lstStyle/>
        <a:p>
          <a:pPr rtl="1"/>
          <a:endParaRPr lang="ar-EG"/>
        </a:p>
      </dgm:t>
    </dgm:pt>
    <dgm:pt modelId="{FDC51B55-1BEF-4E90-BBDF-07D92FB362EA}" type="pres">
      <dgm:prSet presAssocID="{2E22DC4F-5D06-4973-8453-CB5BB605C17F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65A558A4-9BBB-40BE-817A-681B1DDF8ABE}" type="pres">
      <dgm:prSet presAssocID="{2E22DC4F-5D06-4973-8453-CB5BB605C17F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2A439EFD-7E8C-4D73-A107-60875235F5BA}" type="pres">
      <dgm:prSet presAssocID="{F6260ADE-14EA-464A-8465-4E816EAFF7F9}" presName="sp" presStyleCnt="0"/>
      <dgm:spPr/>
      <dgm:t>
        <a:bodyPr/>
        <a:lstStyle/>
        <a:p>
          <a:pPr rtl="1"/>
          <a:endParaRPr lang="ar-EG"/>
        </a:p>
      </dgm:t>
    </dgm:pt>
    <dgm:pt modelId="{C298FD19-A2CA-4A78-B778-DAE04D29ACE4}" type="pres">
      <dgm:prSet presAssocID="{A94A699D-8AFE-455B-87C7-3919C7422C12}" presName="composite" presStyleCnt="0"/>
      <dgm:spPr/>
      <dgm:t>
        <a:bodyPr/>
        <a:lstStyle/>
        <a:p>
          <a:pPr rtl="1"/>
          <a:endParaRPr lang="ar-EG"/>
        </a:p>
      </dgm:t>
    </dgm:pt>
    <dgm:pt modelId="{F1EFC6D6-45C4-4F1D-943B-16D76C491000}" type="pres">
      <dgm:prSet presAssocID="{A94A699D-8AFE-455B-87C7-3919C7422C12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33F54CAD-05A5-4324-B79C-741950636524}" type="pres">
      <dgm:prSet presAssocID="{A94A699D-8AFE-455B-87C7-3919C7422C12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F5CC3762-6D14-408E-AE98-11CCD2F1AEA2}" type="pres">
      <dgm:prSet presAssocID="{4967DDF4-58A2-422E-8BB4-D92C465A96A5}" presName="sp" presStyleCnt="0"/>
      <dgm:spPr/>
      <dgm:t>
        <a:bodyPr/>
        <a:lstStyle/>
        <a:p>
          <a:pPr rtl="1"/>
          <a:endParaRPr lang="ar-EG"/>
        </a:p>
      </dgm:t>
    </dgm:pt>
    <dgm:pt modelId="{3B053E35-08DB-4F80-BF3C-A8B0F300879D}" type="pres">
      <dgm:prSet presAssocID="{5730FD15-7A69-42A8-8F06-6B28B3557981}" presName="composite" presStyleCnt="0"/>
      <dgm:spPr/>
      <dgm:t>
        <a:bodyPr/>
        <a:lstStyle/>
        <a:p>
          <a:pPr rtl="1"/>
          <a:endParaRPr lang="ar-EG"/>
        </a:p>
      </dgm:t>
    </dgm:pt>
    <dgm:pt modelId="{8772A2D5-F776-47CA-98E0-B272F2EF0168}" type="pres">
      <dgm:prSet presAssocID="{5730FD15-7A69-42A8-8F06-6B28B3557981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AB7DD488-54B7-454A-A37C-DD7D2987F24E}" type="pres">
      <dgm:prSet presAssocID="{5730FD15-7A69-42A8-8F06-6B28B3557981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0DD9BC75-FF3E-4366-85A1-E708403F4B0E}" srcId="{5C3A362C-6046-4861-B09A-7A47EF72EA65}" destId="{7610155F-F06D-4107-867E-C79314DE05C0}" srcOrd="2" destOrd="0" parTransId="{4EB1EBF7-1E3A-417D-A51F-39CF26FF508D}" sibTransId="{52A9D4BF-ED28-469A-8C15-5E024F719CE5}"/>
    <dgm:cxn modelId="{3E93F5BE-8DC4-40CE-8ABD-881C943BFD6E}" type="presOf" srcId="{CB5FD590-DC2D-43A5-B8FC-3F5CEE485401}" destId="{982A53A9-B71A-4B5E-9930-2581B62C205D}" srcOrd="0" destOrd="0" presId="urn:microsoft.com/office/officeart/2005/8/layout/chevron2"/>
    <dgm:cxn modelId="{0B787618-24CD-47C0-AA4D-ADF0C4821FD0}" type="presOf" srcId="{39E2643C-6405-492B-9418-C2FBA8855457}" destId="{D8F36D55-D204-4434-BAE0-119107C13CED}" srcOrd="0" destOrd="0" presId="urn:microsoft.com/office/officeart/2005/8/layout/chevron2"/>
    <dgm:cxn modelId="{2F7024EB-D045-4200-A16A-3009B4114865}" type="presOf" srcId="{5730FD15-7A69-42A8-8F06-6B28B3557981}" destId="{8772A2D5-F776-47CA-98E0-B272F2EF0168}" srcOrd="0" destOrd="0" presId="urn:microsoft.com/office/officeart/2005/8/layout/chevron2"/>
    <dgm:cxn modelId="{3F41C0A5-B1E5-455D-AAB2-FDBCD37273B4}" srcId="{5E4A32C8-7C8F-4B32-94D7-75068555399D}" destId="{E97ABB89-9CB7-4237-8D4F-A8A02B3D4569}" srcOrd="0" destOrd="0" parTransId="{F26B8F27-AF26-4608-ACF7-AB652872A80C}" sibTransId="{EDC7D58B-E0C3-492E-A2BB-B8E4D9AF13C1}"/>
    <dgm:cxn modelId="{85025782-5978-4D55-838E-44A6CCB3A639}" srcId="{5C3A362C-6046-4861-B09A-7A47EF72EA65}" destId="{A94A699D-8AFE-455B-87C7-3919C7422C12}" srcOrd="5" destOrd="0" parTransId="{A4456B29-C1CF-4E21-891C-0EECC6DEA1E2}" sibTransId="{4967DDF4-58A2-422E-8BB4-D92C465A96A5}"/>
    <dgm:cxn modelId="{235F55DD-B975-47B1-8840-2A00F99B1CA2}" type="presOf" srcId="{7610155F-F06D-4107-867E-C79314DE05C0}" destId="{CB378E57-2254-4E8C-9F44-8DAB71B9B6D3}" srcOrd="0" destOrd="0" presId="urn:microsoft.com/office/officeart/2005/8/layout/chevron2"/>
    <dgm:cxn modelId="{DF2349AE-8938-40A2-96E8-22195ECE3582}" type="presOf" srcId="{06AA1564-1C55-4CB1-88DD-FB18E28F8D6A}" destId="{7C519BA0-F704-432A-AE2B-60C292E8D913}" srcOrd="0" destOrd="0" presId="urn:microsoft.com/office/officeart/2005/8/layout/chevron2"/>
    <dgm:cxn modelId="{6C29E411-A9C7-4296-AA99-C13FA9C69B79}" type="presOf" srcId="{A94A699D-8AFE-455B-87C7-3919C7422C12}" destId="{F1EFC6D6-45C4-4F1D-943B-16D76C491000}" srcOrd="0" destOrd="0" presId="urn:microsoft.com/office/officeart/2005/8/layout/chevron2"/>
    <dgm:cxn modelId="{E91CC426-ABA9-45CD-B7F3-042893E787F0}" type="presOf" srcId="{5E4A32C8-7C8F-4B32-94D7-75068555399D}" destId="{9C999D97-FA40-43A1-8650-9BA5B666F473}" srcOrd="0" destOrd="0" presId="urn:microsoft.com/office/officeart/2005/8/layout/chevron2"/>
    <dgm:cxn modelId="{93DD7836-F3EE-46F6-B42D-491E359CE55D}" srcId="{5C3A362C-6046-4861-B09A-7A47EF72EA65}" destId="{39E2643C-6405-492B-9418-C2FBA8855457}" srcOrd="0" destOrd="0" parTransId="{E4B07950-83D8-4E53-BC10-55D26D15932E}" sibTransId="{4452C9E9-8F9E-4415-B0BA-64AB606B54DE}"/>
    <dgm:cxn modelId="{4CC25D9C-3A16-4DA3-8BF3-82B2290656BF}" srcId="{5C3A362C-6046-4861-B09A-7A47EF72EA65}" destId="{5730FD15-7A69-42A8-8F06-6B28B3557981}" srcOrd="6" destOrd="0" parTransId="{FBBF01FB-F9AF-4480-A067-B2895F4A78A3}" sibTransId="{B7E520DA-EE98-4F8E-871E-E255C9D445C5}"/>
    <dgm:cxn modelId="{C60C0084-AAFD-48FE-B163-DCA4204E1FB1}" type="presOf" srcId="{6A6711C2-1D71-465D-A38A-D4990FEAAE2A}" destId="{13460FB8-6E74-4499-945C-8EC1E3180B56}" srcOrd="0" destOrd="0" presId="urn:microsoft.com/office/officeart/2005/8/layout/chevron2"/>
    <dgm:cxn modelId="{867833CC-31C0-41B6-9110-855127F4F447}" srcId="{2E22DC4F-5D06-4973-8453-CB5BB605C17F}" destId="{A838B2AB-F3C5-4D1C-9D98-E502E2246BFC}" srcOrd="0" destOrd="0" parTransId="{F6A1221D-6B8D-4BFD-A670-97100F270EC0}" sibTransId="{42DFAFE4-AF48-45EC-8B40-8052D96F493D}"/>
    <dgm:cxn modelId="{4FFD715F-EEF5-4EA1-A66C-16BA53ABD80B}" type="presOf" srcId="{5C3A362C-6046-4861-B09A-7A47EF72EA65}" destId="{08FDD731-9CCA-427F-B495-8EFD24147F59}" srcOrd="0" destOrd="0" presId="urn:microsoft.com/office/officeart/2005/8/layout/chevron2"/>
    <dgm:cxn modelId="{46A1FB41-8E07-4CEB-83B8-55C70885236F}" srcId="{5C3A362C-6046-4861-B09A-7A47EF72EA65}" destId="{2E22DC4F-5D06-4973-8453-CB5BB605C17F}" srcOrd="4" destOrd="0" parTransId="{1214E7CF-C1F4-4997-9D22-E3267A96E97E}" sibTransId="{F6260ADE-14EA-464A-8465-4E816EAFF7F9}"/>
    <dgm:cxn modelId="{43842B46-1104-4DC0-91C0-29260682CDB1}" type="presOf" srcId="{A838B2AB-F3C5-4D1C-9D98-E502E2246BFC}" destId="{65A558A4-9BBB-40BE-817A-681B1DDF8ABE}" srcOrd="0" destOrd="0" presId="urn:microsoft.com/office/officeart/2005/8/layout/chevron2"/>
    <dgm:cxn modelId="{1232E1AA-0773-4019-8A59-D3E283C0069E}" srcId="{5C3A362C-6046-4861-B09A-7A47EF72EA65}" destId="{CB5FD590-DC2D-43A5-B8FC-3F5CEE485401}" srcOrd="3" destOrd="0" parTransId="{87C1BF6E-E5A6-424B-93D3-46FFD58203F0}" sibTransId="{C815FF36-B4B4-4BA2-AC06-CB162FD8EACA}"/>
    <dgm:cxn modelId="{B43D5A5A-D987-405C-BE41-88187216FC7F}" srcId="{7610155F-F06D-4107-867E-C79314DE05C0}" destId="{06AA1564-1C55-4CB1-88DD-FB18E28F8D6A}" srcOrd="0" destOrd="0" parTransId="{8E9288C0-21AA-4CB5-AF4C-F16F417D204E}" sibTransId="{D4022C59-BDD1-40EA-8AB4-8E35EBFC7262}"/>
    <dgm:cxn modelId="{BDF1B9BD-E09D-424A-BEF2-40D1C658B312}" srcId="{5730FD15-7A69-42A8-8F06-6B28B3557981}" destId="{8E78ECE7-8C14-462F-80B6-3856CF78CA0E}" srcOrd="0" destOrd="0" parTransId="{2F882777-C650-4022-98B0-6EEDC66C6D9B}" sibTransId="{0ABEDA0B-926C-4BD5-9F11-9C6B2225902A}"/>
    <dgm:cxn modelId="{8AECF592-6C76-4B6E-AF7B-F270745A4CB9}" type="presOf" srcId="{4A0A0EF1-04B6-450F-B166-92540FFAE7F4}" destId="{33F54CAD-05A5-4324-B79C-741950636524}" srcOrd="0" destOrd="0" presId="urn:microsoft.com/office/officeart/2005/8/layout/chevron2"/>
    <dgm:cxn modelId="{F918D8B2-84DB-48A9-95D3-9499F258CF3D}" type="presOf" srcId="{E97ABB89-9CB7-4237-8D4F-A8A02B3D4569}" destId="{DEECFE20-F9C4-4DB4-AB40-D88F5F935E16}" srcOrd="0" destOrd="0" presId="urn:microsoft.com/office/officeart/2005/8/layout/chevron2"/>
    <dgm:cxn modelId="{089ADB3F-E0F3-4160-80C9-9DDD2A845303}" srcId="{5C3A362C-6046-4861-B09A-7A47EF72EA65}" destId="{5E4A32C8-7C8F-4B32-94D7-75068555399D}" srcOrd="1" destOrd="0" parTransId="{D5B5099D-E9DD-496F-858E-BADB20DCBDBD}" sibTransId="{D2C352B7-4558-49D1-9046-A6AF0F253E9C}"/>
    <dgm:cxn modelId="{E7FF9446-C74F-448D-81FC-4BA490C0D7F7}" type="presOf" srcId="{F35DE492-D5D1-4009-B5AB-F9B62CABB821}" destId="{16AB4753-18A4-4070-BF14-6E241FED71FD}" srcOrd="0" destOrd="0" presId="urn:microsoft.com/office/officeart/2005/8/layout/chevron2"/>
    <dgm:cxn modelId="{1A7D6636-E483-4609-AE6A-5FE39360BC09}" type="presOf" srcId="{8E78ECE7-8C14-462F-80B6-3856CF78CA0E}" destId="{AB7DD488-54B7-454A-A37C-DD7D2987F24E}" srcOrd="0" destOrd="0" presId="urn:microsoft.com/office/officeart/2005/8/layout/chevron2"/>
    <dgm:cxn modelId="{91E85C19-5AD4-4824-9F37-E67C7E865374}" srcId="{CB5FD590-DC2D-43A5-B8FC-3F5CEE485401}" destId="{6A6711C2-1D71-465D-A38A-D4990FEAAE2A}" srcOrd="0" destOrd="0" parTransId="{D0A8A0D8-A13A-461C-8208-0DBD0B2FEAD4}" sibTransId="{EC651A8E-1616-4447-B225-F44D979D73EC}"/>
    <dgm:cxn modelId="{44E36521-EDAC-46F9-9C0D-BC3FA23E781B}" srcId="{39E2643C-6405-492B-9418-C2FBA8855457}" destId="{F35DE492-D5D1-4009-B5AB-F9B62CABB821}" srcOrd="0" destOrd="0" parTransId="{DDF29FA4-8F30-41D8-95CF-340C441EEB33}" sibTransId="{E4AB647C-CF0D-4F24-A5EF-F53A81779579}"/>
    <dgm:cxn modelId="{5EC4946D-159A-460F-89A5-94534D3A8FCC}" srcId="{A94A699D-8AFE-455B-87C7-3919C7422C12}" destId="{4A0A0EF1-04B6-450F-B166-92540FFAE7F4}" srcOrd="0" destOrd="0" parTransId="{0A569DF3-3804-4947-AC33-8478F543C5EF}" sibTransId="{4A4B0B90-273D-4A6B-A77A-6253299F51C7}"/>
    <dgm:cxn modelId="{42884ABF-3738-40EE-AA17-4F30246B8FC4}" type="presOf" srcId="{2E22DC4F-5D06-4973-8453-CB5BB605C17F}" destId="{FDC51B55-1BEF-4E90-BBDF-07D92FB362EA}" srcOrd="0" destOrd="0" presId="urn:microsoft.com/office/officeart/2005/8/layout/chevron2"/>
    <dgm:cxn modelId="{231D3DB5-D298-43B0-B43D-C04BB75FF28A}" type="presParOf" srcId="{08FDD731-9CCA-427F-B495-8EFD24147F59}" destId="{9EC5C0FC-D346-4B61-9FE6-D95B8EAA3B0B}" srcOrd="0" destOrd="0" presId="urn:microsoft.com/office/officeart/2005/8/layout/chevron2"/>
    <dgm:cxn modelId="{FCE9B04E-4F72-49F1-AD51-1A94C35FBE90}" type="presParOf" srcId="{9EC5C0FC-D346-4B61-9FE6-D95B8EAA3B0B}" destId="{D8F36D55-D204-4434-BAE0-119107C13CED}" srcOrd="0" destOrd="0" presId="urn:microsoft.com/office/officeart/2005/8/layout/chevron2"/>
    <dgm:cxn modelId="{EFAC2E44-F1DC-42EF-9069-6ED0F614A653}" type="presParOf" srcId="{9EC5C0FC-D346-4B61-9FE6-D95B8EAA3B0B}" destId="{16AB4753-18A4-4070-BF14-6E241FED71FD}" srcOrd="1" destOrd="0" presId="urn:microsoft.com/office/officeart/2005/8/layout/chevron2"/>
    <dgm:cxn modelId="{1DF39DC4-AAC7-45AC-A089-63A332786B8C}" type="presParOf" srcId="{08FDD731-9CCA-427F-B495-8EFD24147F59}" destId="{4347276A-9DA7-4822-866E-7C8F0A7B31DC}" srcOrd="1" destOrd="0" presId="urn:microsoft.com/office/officeart/2005/8/layout/chevron2"/>
    <dgm:cxn modelId="{0EFF6801-5B23-4B43-A8EC-E88E39377E40}" type="presParOf" srcId="{08FDD731-9CCA-427F-B495-8EFD24147F59}" destId="{386FBE65-C87A-4DC5-B5B1-22564C5580DA}" srcOrd="2" destOrd="0" presId="urn:microsoft.com/office/officeart/2005/8/layout/chevron2"/>
    <dgm:cxn modelId="{6F79F996-1139-47E5-B1AF-F7CA920DD0C5}" type="presParOf" srcId="{386FBE65-C87A-4DC5-B5B1-22564C5580DA}" destId="{9C999D97-FA40-43A1-8650-9BA5B666F473}" srcOrd="0" destOrd="0" presId="urn:microsoft.com/office/officeart/2005/8/layout/chevron2"/>
    <dgm:cxn modelId="{63BD534B-59CA-4229-9E37-8C1B70045A26}" type="presParOf" srcId="{386FBE65-C87A-4DC5-B5B1-22564C5580DA}" destId="{DEECFE20-F9C4-4DB4-AB40-D88F5F935E16}" srcOrd="1" destOrd="0" presId="urn:microsoft.com/office/officeart/2005/8/layout/chevron2"/>
    <dgm:cxn modelId="{898BA7B8-AD61-4313-9282-9E0817783861}" type="presParOf" srcId="{08FDD731-9CCA-427F-B495-8EFD24147F59}" destId="{3F6FDD6E-CF2B-4755-A453-11956E2732C1}" srcOrd="3" destOrd="0" presId="urn:microsoft.com/office/officeart/2005/8/layout/chevron2"/>
    <dgm:cxn modelId="{D0955817-DFA6-43E0-8796-8837E80490B8}" type="presParOf" srcId="{08FDD731-9CCA-427F-B495-8EFD24147F59}" destId="{0245D082-66E7-4365-ABEC-4B28DD72C3F2}" srcOrd="4" destOrd="0" presId="urn:microsoft.com/office/officeart/2005/8/layout/chevron2"/>
    <dgm:cxn modelId="{094F01B1-2EA0-4139-B4FD-311540AB14AC}" type="presParOf" srcId="{0245D082-66E7-4365-ABEC-4B28DD72C3F2}" destId="{CB378E57-2254-4E8C-9F44-8DAB71B9B6D3}" srcOrd="0" destOrd="0" presId="urn:microsoft.com/office/officeart/2005/8/layout/chevron2"/>
    <dgm:cxn modelId="{85E34F08-3E97-4FA0-857D-E7903BBCA184}" type="presParOf" srcId="{0245D082-66E7-4365-ABEC-4B28DD72C3F2}" destId="{7C519BA0-F704-432A-AE2B-60C292E8D913}" srcOrd="1" destOrd="0" presId="urn:microsoft.com/office/officeart/2005/8/layout/chevron2"/>
    <dgm:cxn modelId="{DC99A202-A555-4A85-9A4A-57FB19C915F5}" type="presParOf" srcId="{08FDD731-9CCA-427F-B495-8EFD24147F59}" destId="{E2EFE515-C961-4400-9A2E-3CB0856FF6ED}" srcOrd="5" destOrd="0" presId="urn:microsoft.com/office/officeart/2005/8/layout/chevron2"/>
    <dgm:cxn modelId="{D177B09D-5522-4797-B03A-04B5AF828369}" type="presParOf" srcId="{08FDD731-9CCA-427F-B495-8EFD24147F59}" destId="{181BBBC9-D036-4169-88C4-7DB9F591E12B}" srcOrd="6" destOrd="0" presId="urn:microsoft.com/office/officeart/2005/8/layout/chevron2"/>
    <dgm:cxn modelId="{6C0AAB11-E987-46F8-BB27-649336114F3C}" type="presParOf" srcId="{181BBBC9-D036-4169-88C4-7DB9F591E12B}" destId="{982A53A9-B71A-4B5E-9930-2581B62C205D}" srcOrd="0" destOrd="0" presId="urn:microsoft.com/office/officeart/2005/8/layout/chevron2"/>
    <dgm:cxn modelId="{28585666-06EF-4169-A512-0A31DBFE2D6A}" type="presParOf" srcId="{181BBBC9-D036-4169-88C4-7DB9F591E12B}" destId="{13460FB8-6E74-4499-945C-8EC1E3180B56}" srcOrd="1" destOrd="0" presId="urn:microsoft.com/office/officeart/2005/8/layout/chevron2"/>
    <dgm:cxn modelId="{22D6A8EE-11EC-41A7-87DA-6CA828381CAD}" type="presParOf" srcId="{08FDD731-9CCA-427F-B495-8EFD24147F59}" destId="{93A8389E-5F5E-480C-BF0D-EA7B7B887884}" srcOrd="7" destOrd="0" presId="urn:microsoft.com/office/officeart/2005/8/layout/chevron2"/>
    <dgm:cxn modelId="{4F5D21CB-69BF-49C7-B48C-A5FC781E7D21}" type="presParOf" srcId="{08FDD731-9CCA-427F-B495-8EFD24147F59}" destId="{6546987F-E470-45CB-BED3-4F3A407B295F}" srcOrd="8" destOrd="0" presId="urn:microsoft.com/office/officeart/2005/8/layout/chevron2"/>
    <dgm:cxn modelId="{C0D9C9F1-5BA6-44A3-A271-2517A5CBD39C}" type="presParOf" srcId="{6546987F-E470-45CB-BED3-4F3A407B295F}" destId="{FDC51B55-1BEF-4E90-BBDF-07D92FB362EA}" srcOrd="0" destOrd="0" presId="urn:microsoft.com/office/officeart/2005/8/layout/chevron2"/>
    <dgm:cxn modelId="{4D9EC4BC-7EC7-4AF0-B996-9458A314E320}" type="presParOf" srcId="{6546987F-E470-45CB-BED3-4F3A407B295F}" destId="{65A558A4-9BBB-40BE-817A-681B1DDF8ABE}" srcOrd="1" destOrd="0" presId="urn:microsoft.com/office/officeart/2005/8/layout/chevron2"/>
    <dgm:cxn modelId="{38157BB5-232E-4F26-8211-0B4F0DC85677}" type="presParOf" srcId="{08FDD731-9CCA-427F-B495-8EFD24147F59}" destId="{2A439EFD-7E8C-4D73-A107-60875235F5BA}" srcOrd="9" destOrd="0" presId="urn:microsoft.com/office/officeart/2005/8/layout/chevron2"/>
    <dgm:cxn modelId="{AA4C7CD7-E2FD-4E40-9CE5-F6F95B68F69D}" type="presParOf" srcId="{08FDD731-9CCA-427F-B495-8EFD24147F59}" destId="{C298FD19-A2CA-4A78-B778-DAE04D29ACE4}" srcOrd="10" destOrd="0" presId="urn:microsoft.com/office/officeart/2005/8/layout/chevron2"/>
    <dgm:cxn modelId="{99CE1626-9B65-4E96-BEC9-AE24217BE4A5}" type="presParOf" srcId="{C298FD19-A2CA-4A78-B778-DAE04D29ACE4}" destId="{F1EFC6D6-45C4-4F1D-943B-16D76C491000}" srcOrd="0" destOrd="0" presId="urn:microsoft.com/office/officeart/2005/8/layout/chevron2"/>
    <dgm:cxn modelId="{F4EF17DA-CF11-493C-B13A-7BDA510CFFA9}" type="presParOf" srcId="{C298FD19-A2CA-4A78-B778-DAE04D29ACE4}" destId="{33F54CAD-05A5-4324-B79C-741950636524}" srcOrd="1" destOrd="0" presId="urn:microsoft.com/office/officeart/2005/8/layout/chevron2"/>
    <dgm:cxn modelId="{7AB45137-0072-4C25-8D81-B809148A0A8A}" type="presParOf" srcId="{08FDD731-9CCA-427F-B495-8EFD24147F59}" destId="{F5CC3762-6D14-408E-AE98-11CCD2F1AEA2}" srcOrd="11" destOrd="0" presId="urn:microsoft.com/office/officeart/2005/8/layout/chevron2"/>
    <dgm:cxn modelId="{EA5A489D-C70C-4E92-B076-D56DEA1335BF}" type="presParOf" srcId="{08FDD731-9CCA-427F-B495-8EFD24147F59}" destId="{3B053E35-08DB-4F80-BF3C-A8B0F300879D}" srcOrd="12" destOrd="0" presId="urn:microsoft.com/office/officeart/2005/8/layout/chevron2"/>
    <dgm:cxn modelId="{618F9849-34EF-475E-BDD3-A63C0657C62E}" type="presParOf" srcId="{3B053E35-08DB-4F80-BF3C-A8B0F300879D}" destId="{8772A2D5-F776-47CA-98E0-B272F2EF0168}" srcOrd="0" destOrd="0" presId="urn:microsoft.com/office/officeart/2005/8/layout/chevron2"/>
    <dgm:cxn modelId="{31BC8E36-F95D-4D44-955A-39367F449438}" type="presParOf" srcId="{3B053E35-08DB-4F80-BF3C-A8B0F300879D}" destId="{AB7DD488-54B7-454A-A37C-DD7D2987F24E}" srcOrd="1" destOrd="0" presId="urn:microsoft.com/office/officeart/2005/8/layout/chevro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4F2E3A-4875-4047-B016-A46564DE0CA2}" type="doc">
      <dgm:prSet loTypeId="urn:microsoft.com/office/officeart/2005/8/layout/matrix1" loCatId="matrix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pPr rtl="1"/>
          <a:endParaRPr lang="ar-EG"/>
        </a:p>
      </dgm:t>
    </dgm:pt>
    <dgm:pt modelId="{43159E78-159C-4B6A-B36A-A73C5CE59200}">
      <dgm:prSet phldrT="[Text]"/>
      <dgm:spPr/>
      <dgm:t>
        <a:bodyPr/>
        <a:lstStyle/>
        <a:p>
          <a:pPr rtl="0"/>
          <a:r>
            <a:rPr lang="en-US" b="1" dirty="0" smtClean="0">
              <a:solidFill>
                <a:srgbClr val="002060"/>
              </a:solidFill>
            </a:rPr>
            <a:t>Vital Capacity</a:t>
          </a:r>
          <a:endParaRPr lang="ar-EG" b="1" dirty="0">
            <a:solidFill>
              <a:srgbClr val="002060"/>
            </a:solidFill>
          </a:endParaRPr>
        </a:p>
      </dgm:t>
    </dgm:pt>
    <dgm:pt modelId="{5CB0AB2F-5CC2-4BCD-B96B-8BDF6792F473}" type="parTrans" cxnId="{53EFA927-A9A6-47E6-A52C-D938C0B316D5}">
      <dgm:prSet/>
      <dgm:spPr/>
      <dgm:t>
        <a:bodyPr/>
        <a:lstStyle/>
        <a:p>
          <a:pPr rtl="1"/>
          <a:endParaRPr lang="ar-EG"/>
        </a:p>
      </dgm:t>
    </dgm:pt>
    <dgm:pt modelId="{70E36DAA-E62E-44ED-BCC1-9F3D4C29C8FC}" type="sibTrans" cxnId="{53EFA927-A9A6-47E6-A52C-D938C0B316D5}">
      <dgm:prSet/>
      <dgm:spPr/>
      <dgm:t>
        <a:bodyPr/>
        <a:lstStyle/>
        <a:p>
          <a:pPr rtl="1"/>
          <a:endParaRPr lang="ar-EG"/>
        </a:p>
      </dgm:t>
    </dgm:pt>
    <dgm:pt modelId="{8A0E882A-82EF-4A98-AC32-83BE2E043725}">
      <dgm:prSet phldrT="[Text]" custT="1"/>
      <dgm:spPr/>
      <dgm:t>
        <a:bodyPr/>
        <a:lstStyle/>
        <a:p>
          <a:pPr algn="just" rtl="0"/>
          <a:r>
            <a:rPr lang="en-US" sz="3200" dirty="0" smtClean="0"/>
            <a:t>Limited by weakness of </a:t>
          </a:r>
          <a:r>
            <a:rPr lang="en-US" sz="3200" b="1" u="sng" dirty="0" smtClean="0">
              <a:solidFill>
                <a:schemeClr val="tx1"/>
              </a:solidFill>
            </a:rPr>
            <a:t>both</a:t>
          </a:r>
          <a:r>
            <a:rPr lang="en-US" sz="3200" dirty="0" smtClean="0"/>
            <a:t> the </a:t>
          </a:r>
          <a:r>
            <a:rPr lang="en-US" sz="3200" dirty="0" err="1" smtClean="0"/>
            <a:t>inspiratory</a:t>
          </a:r>
          <a:r>
            <a:rPr lang="en-US" sz="3200" dirty="0" smtClean="0"/>
            <a:t>, and expiratory muscles</a:t>
          </a:r>
          <a:endParaRPr lang="ar-EG" sz="3200" dirty="0"/>
        </a:p>
      </dgm:t>
    </dgm:pt>
    <dgm:pt modelId="{48480F02-5BC3-46FF-A645-E9FA5B68B838}" type="parTrans" cxnId="{6AC8E66C-E2E6-4077-AF3A-87A59549716C}">
      <dgm:prSet/>
      <dgm:spPr/>
      <dgm:t>
        <a:bodyPr/>
        <a:lstStyle/>
        <a:p>
          <a:pPr rtl="1"/>
          <a:endParaRPr lang="ar-EG"/>
        </a:p>
      </dgm:t>
    </dgm:pt>
    <dgm:pt modelId="{BD05E861-E408-46EF-8A1C-C7B2794ACA45}" type="sibTrans" cxnId="{6AC8E66C-E2E6-4077-AF3A-87A59549716C}">
      <dgm:prSet/>
      <dgm:spPr/>
      <dgm:t>
        <a:bodyPr/>
        <a:lstStyle/>
        <a:p>
          <a:pPr rtl="1"/>
          <a:endParaRPr lang="ar-EG"/>
        </a:p>
      </dgm:t>
    </dgm:pt>
    <dgm:pt modelId="{B6D48134-8B7F-4D8D-8EBE-6B7A64D9E074}">
      <dgm:prSet phldrT="[Text]" custT="1"/>
      <dgm:spPr/>
      <dgm:t>
        <a:bodyPr/>
        <a:lstStyle/>
        <a:p>
          <a:pPr algn="just" rtl="0"/>
          <a:r>
            <a:rPr lang="en-US" sz="2900" dirty="0" smtClean="0"/>
            <a:t>In </a:t>
          </a:r>
          <a:r>
            <a:rPr lang="en-US" sz="2900" b="1" u="sng" dirty="0" smtClean="0">
              <a:solidFill>
                <a:schemeClr val="tx1"/>
              </a:solidFill>
            </a:rPr>
            <a:t>mild</a:t>
          </a:r>
          <a:r>
            <a:rPr lang="en-US" sz="2900" dirty="0" smtClean="0"/>
            <a:t> respiratory muscle  weakness, VC is </a:t>
          </a:r>
          <a:r>
            <a:rPr lang="en-US" sz="2900" b="1" u="sng" dirty="0" smtClean="0">
              <a:solidFill>
                <a:schemeClr val="tx1"/>
              </a:solidFill>
            </a:rPr>
            <a:t>less sensitive</a:t>
          </a:r>
          <a:r>
            <a:rPr lang="en-US" sz="2900" b="1" u="none" dirty="0" smtClean="0">
              <a:solidFill>
                <a:schemeClr val="tx1"/>
              </a:solidFill>
            </a:rPr>
            <a:t> </a:t>
          </a:r>
          <a:r>
            <a:rPr lang="en-US" sz="2900" dirty="0" smtClean="0"/>
            <a:t>than maximum respiratory pressures</a:t>
          </a:r>
          <a:endParaRPr lang="ar-EG" sz="2900" dirty="0"/>
        </a:p>
      </dgm:t>
    </dgm:pt>
    <dgm:pt modelId="{7402CCAC-E9C0-4ACC-8289-01440D20AFFB}" type="parTrans" cxnId="{550E3CAC-FDC2-4294-A3D2-BCC40CA68A27}">
      <dgm:prSet/>
      <dgm:spPr/>
      <dgm:t>
        <a:bodyPr/>
        <a:lstStyle/>
        <a:p>
          <a:pPr rtl="1"/>
          <a:endParaRPr lang="ar-EG"/>
        </a:p>
      </dgm:t>
    </dgm:pt>
    <dgm:pt modelId="{54FE2129-84D6-4148-8095-0F1B71EC7052}" type="sibTrans" cxnId="{550E3CAC-FDC2-4294-A3D2-BCC40CA68A27}">
      <dgm:prSet/>
      <dgm:spPr/>
      <dgm:t>
        <a:bodyPr/>
        <a:lstStyle/>
        <a:p>
          <a:pPr rtl="1"/>
          <a:endParaRPr lang="ar-EG"/>
        </a:p>
      </dgm:t>
    </dgm:pt>
    <dgm:pt modelId="{26A165BA-CC09-4C83-AC8A-0985A864A0FE}">
      <dgm:prSet phldrT="[Text]"/>
      <dgm:spPr/>
      <dgm:t>
        <a:bodyPr/>
        <a:lstStyle/>
        <a:p>
          <a:pPr algn="just" rtl="0"/>
          <a:r>
            <a:rPr lang="en-US" dirty="0" smtClean="0"/>
            <a:t>In more </a:t>
          </a:r>
          <a:r>
            <a:rPr lang="en-US" b="1" u="sng" dirty="0" smtClean="0">
              <a:solidFill>
                <a:schemeClr val="tx1"/>
              </a:solidFill>
            </a:rPr>
            <a:t>advanced</a:t>
          </a:r>
          <a:r>
            <a:rPr lang="en-US" dirty="0" smtClean="0"/>
            <a:t> disease, </a:t>
          </a:r>
          <a:r>
            <a:rPr lang="en-US" b="1" dirty="0" smtClean="0"/>
            <a:t>marked reductions </a:t>
          </a:r>
          <a:r>
            <a:rPr lang="en-US" dirty="0" smtClean="0"/>
            <a:t>in VC can occur with relatively small changes in maximum pressures.</a:t>
          </a:r>
          <a:endParaRPr lang="ar-EG" dirty="0"/>
        </a:p>
      </dgm:t>
    </dgm:pt>
    <dgm:pt modelId="{C3A69233-D1A1-472A-A1B3-2E1C958CE2FD}" type="parTrans" cxnId="{1012C600-A666-418C-A37D-7114A7441935}">
      <dgm:prSet/>
      <dgm:spPr/>
      <dgm:t>
        <a:bodyPr/>
        <a:lstStyle/>
        <a:p>
          <a:pPr rtl="1"/>
          <a:endParaRPr lang="ar-EG"/>
        </a:p>
      </dgm:t>
    </dgm:pt>
    <dgm:pt modelId="{9711C7D5-EAF3-4644-8B38-BBC6AF085A75}" type="sibTrans" cxnId="{1012C600-A666-418C-A37D-7114A7441935}">
      <dgm:prSet/>
      <dgm:spPr/>
      <dgm:t>
        <a:bodyPr/>
        <a:lstStyle/>
        <a:p>
          <a:pPr rtl="1"/>
          <a:endParaRPr lang="ar-EG"/>
        </a:p>
      </dgm:t>
    </dgm:pt>
    <dgm:pt modelId="{40260EBA-3A8F-4B9C-ADEA-6CB21D4D2835}">
      <dgm:prSet phldrT="[Text]"/>
      <dgm:spPr/>
      <dgm:t>
        <a:bodyPr/>
        <a:lstStyle/>
        <a:p>
          <a:pPr algn="just" rtl="0"/>
          <a:r>
            <a:rPr lang="en-US" dirty="0" smtClean="0"/>
            <a:t>In patients with isolated or disproportionate </a:t>
          </a:r>
          <a:r>
            <a:rPr lang="en-US" b="1" dirty="0" smtClean="0">
              <a:solidFill>
                <a:schemeClr val="tx1"/>
              </a:solidFill>
            </a:rPr>
            <a:t>bilateral diaphragmatic weakness </a:t>
          </a:r>
          <a:r>
            <a:rPr lang="en-US" dirty="0" smtClean="0"/>
            <a:t>or paralysis, the VC shows a </a:t>
          </a:r>
          <a:r>
            <a:rPr lang="en-US" b="1" dirty="0" smtClean="0">
              <a:solidFill>
                <a:schemeClr val="tx1"/>
              </a:solidFill>
            </a:rPr>
            <a:t>marked fall in the supine </a:t>
          </a:r>
          <a:r>
            <a:rPr lang="en-US" b="1" dirty="0" smtClean="0"/>
            <a:t>compared with the erect posture </a:t>
          </a:r>
          <a:endParaRPr lang="ar-EG" b="1" dirty="0"/>
        </a:p>
      </dgm:t>
    </dgm:pt>
    <dgm:pt modelId="{E8C5B85B-5EC7-4B50-A0D1-81BC89BEFB78}" type="parTrans" cxnId="{B1653F82-8320-4906-A1A8-97E50804603B}">
      <dgm:prSet/>
      <dgm:spPr/>
      <dgm:t>
        <a:bodyPr/>
        <a:lstStyle/>
        <a:p>
          <a:pPr rtl="1"/>
          <a:endParaRPr lang="ar-EG"/>
        </a:p>
      </dgm:t>
    </dgm:pt>
    <dgm:pt modelId="{6D5F81F0-D629-49A1-96F8-171CF19C346F}" type="sibTrans" cxnId="{B1653F82-8320-4906-A1A8-97E50804603B}">
      <dgm:prSet/>
      <dgm:spPr/>
      <dgm:t>
        <a:bodyPr/>
        <a:lstStyle/>
        <a:p>
          <a:pPr rtl="1"/>
          <a:endParaRPr lang="ar-EG"/>
        </a:p>
      </dgm:t>
    </dgm:pt>
    <dgm:pt modelId="{0C56BAC7-A031-4EBC-9C51-CC3B80E9863B}" type="pres">
      <dgm:prSet presAssocID="{EF4F2E3A-4875-4047-B016-A46564DE0CA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DA7BDF3B-5D6B-43E9-83DA-840D79068E50}" type="pres">
      <dgm:prSet presAssocID="{EF4F2E3A-4875-4047-B016-A46564DE0CA2}" presName="matrix" presStyleCnt="0"/>
      <dgm:spPr/>
      <dgm:t>
        <a:bodyPr/>
        <a:lstStyle/>
        <a:p>
          <a:pPr rtl="1"/>
          <a:endParaRPr lang="ar-EG"/>
        </a:p>
      </dgm:t>
    </dgm:pt>
    <dgm:pt modelId="{BB61230A-1F9A-4016-A3A3-161D640D3A65}" type="pres">
      <dgm:prSet presAssocID="{EF4F2E3A-4875-4047-B016-A46564DE0CA2}" presName="tile1" presStyleLbl="node1" presStyleIdx="0" presStyleCnt="4"/>
      <dgm:spPr/>
      <dgm:t>
        <a:bodyPr/>
        <a:lstStyle/>
        <a:p>
          <a:pPr rtl="1"/>
          <a:endParaRPr lang="ar-EG"/>
        </a:p>
      </dgm:t>
    </dgm:pt>
    <dgm:pt modelId="{7328D33D-254F-4CA0-86B1-5AD62EAAC3EE}" type="pres">
      <dgm:prSet presAssocID="{EF4F2E3A-4875-4047-B016-A46564DE0CA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FFF42E30-D11A-446B-BD15-EA3BB47788E9}" type="pres">
      <dgm:prSet presAssocID="{EF4F2E3A-4875-4047-B016-A46564DE0CA2}" presName="tile2" presStyleLbl="node1" presStyleIdx="1" presStyleCnt="4"/>
      <dgm:spPr/>
      <dgm:t>
        <a:bodyPr/>
        <a:lstStyle/>
        <a:p>
          <a:pPr rtl="1"/>
          <a:endParaRPr lang="ar-EG"/>
        </a:p>
      </dgm:t>
    </dgm:pt>
    <dgm:pt modelId="{3C460719-60E2-404C-B0F6-214904C579A4}" type="pres">
      <dgm:prSet presAssocID="{EF4F2E3A-4875-4047-B016-A46564DE0CA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C1681D0E-444C-4757-9921-ABA0EDBC6F8A}" type="pres">
      <dgm:prSet presAssocID="{EF4F2E3A-4875-4047-B016-A46564DE0CA2}" presName="tile3" presStyleLbl="node1" presStyleIdx="2" presStyleCnt="4"/>
      <dgm:spPr/>
      <dgm:t>
        <a:bodyPr/>
        <a:lstStyle/>
        <a:p>
          <a:pPr rtl="1"/>
          <a:endParaRPr lang="ar-EG"/>
        </a:p>
      </dgm:t>
    </dgm:pt>
    <dgm:pt modelId="{CAAA5A6F-2457-4623-9393-DC4964D33926}" type="pres">
      <dgm:prSet presAssocID="{EF4F2E3A-4875-4047-B016-A46564DE0CA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0CE69DD-835E-4FF1-A89A-7773C384F203}" type="pres">
      <dgm:prSet presAssocID="{EF4F2E3A-4875-4047-B016-A46564DE0CA2}" presName="tile4" presStyleLbl="node1" presStyleIdx="3" presStyleCnt="4"/>
      <dgm:spPr/>
      <dgm:t>
        <a:bodyPr/>
        <a:lstStyle/>
        <a:p>
          <a:pPr rtl="1"/>
          <a:endParaRPr lang="ar-EG"/>
        </a:p>
      </dgm:t>
    </dgm:pt>
    <dgm:pt modelId="{6C83ED95-17BD-45FC-A53D-5D717F8BE8A8}" type="pres">
      <dgm:prSet presAssocID="{EF4F2E3A-4875-4047-B016-A46564DE0CA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C52E0273-26FE-42A7-B834-ED424046D35C}" type="pres">
      <dgm:prSet presAssocID="{EF4F2E3A-4875-4047-B016-A46564DE0CA2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0E72BBDD-B705-474E-B909-36536BE3EC66}" type="presOf" srcId="{26A165BA-CC09-4C83-AC8A-0985A864A0FE}" destId="{C1681D0E-444C-4757-9921-ABA0EDBC6F8A}" srcOrd="0" destOrd="0" presId="urn:microsoft.com/office/officeart/2005/8/layout/matrix1"/>
    <dgm:cxn modelId="{FB246ADD-A859-4BAD-86D5-3207DF06C72D}" type="presOf" srcId="{B6D48134-8B7F-4D8D-8EBE-6B7A64D9E074}" destId="{FFF42E30-D11A-446B-BD15-EA3BB47788E9}" srcOrd="0" destOrd="0" presId="urn:microsoft.com/office/officeart/2005/8/layout/matrix1"/>
    <dgm:cxn modelId="{B1653F82-8320-4906-A1A8-97E50804603B}" srcId="{43159E78-159C-4B6A-B36A-A73C5CE59200}" destId="{40260EBA-3A8F-4B9C-ADEA-6CB21D4D2835}" srcOrd="3" destOrd="0" parTransId="{E8C5B85B-5EC7-4B50-A0D1-81BC89BEFB78}" sibTransId="{6D5F81F0-D629-49A1-96F8-171CF19C346F}"/>
    <dgm:cxn modelId="{6AC8E66C-E2E6-4077-AF3A-87A59549716C}" srcId="{43159E78-159C-4B6A-B36A-A73C5CE59200}" destId="{8A0E882A-82EF-4A98-AC32-83BE2E043725}" srcOrd="0" destOrd="0" parTransId="{48480F02-5BC3-46FF-A645-E9FA5B68B838}" sibTransId="{BD05E861-E408-46EF-8A1C-C7B2794ACA45}"/>
    <dgm:cxn modelId="{1F5C15D6-835E-45B9-A494-0005C6D79FD0}" type="presOf" srcId="{40260EBA-3A8F-4B9C-ADEA-6CB21D4D2835}" destId="{6C83ED95-17BD-45FC-A53D-5D717F8BE8A8}" srcOrd="1" destOrd="0" presId="urn:microsoft.com/office/officeart/2005/8/layout/matrix1"/>
    <dgm:cxn modelId="{550E3CAC-FDC2-4294-A3D2-BCC40CA68A27}" srcId="{43159E78-159C-4B6A-B36A-A73C5CE59200}" destId="{B6D48134-8B7F-4D8D-8EBE-6B7A64D9E074}" srcOrd="1" destOrd="0" parTransId="{7402CCAC-E9C0-4ACC-8289-01440D20AFFB}" sibTransId="{54FE2129-84D6-4148-8095-0F1B71EC7052}"/>
    <dgm:cxn modelId="{1012C600-A666-418C-A37D-7114A7441935}" srcId="{43159E78-159C-4B6A-B36A-A73C5CE59200}" destId="{26A165BA-CC09-4C83-AC8A-0985A864A0FE}" srcOrd="2" destOrd="0" parTransId="{C3A69233-D1A1-472A-A1B3-2E1C958CE2FD}" sibTransId="{9711C7D5-EAF3-4644-8B38-BBC6AF085A75}"/>
    <dgm:cxn modelId="{9DEF4192-AC9F-45CC-A38C-9D3B499B3732}" type="presOf" srcId="{43159E78-159C-4B6A-B36A-A73C5CE59200}" destId="{C52E0273-26FE-42A7-B834-ED424046D35C}" srcOrd="0" destOrd="0" presId="urn:microsoft.com/office/officeart/2005/8/layout/matrix1"/>
    <dgm:cxn modelId="{53EFA927-A9A6-47E6-A52C-D938C0B316D5}" srcId="{EF4F2E3A-4875-4047-B016-A46564DE0CA2}" destId="{43159E78-159C-4B6A-B36A-A73C5CE59200}" srcOrd="0" destOrd="0" parTransId="{5CB0AB2F-5CC2-4BCD-B96B-8BDF6792F473}" sibTransId="{70E36DAA-E62E-44ED-BCC1-9F3D4C29C8FC}"/>
    <dgm:cxn modelId="{B1673FEF-F0BC-424B-8030-31A4AC1B4997}" type="presOf" srcId="{8A0E882A-82EF-4A98-AC32-83BE2E043725}" destId="{7328D33D-254F-4CA0-86B1-5AD62EAAC3EE}" srcOrd="1" destOrd="0" presId="urn:microsoft.com/office/officeart/2005/8/layout/matrix1"/>
    <dgm:cxn modelId="{7A383652-3C1A-4655-BCAA-41B97845B82A}" type="presOf" srcId="{EF4F2E3A-4875-4047-B016-A46564DE0CA2}" destId="{0C56BAC7-A031-4EBC-9C51-CC3B80E9863B}" srcOrd="0" destOrd="0" presId="urn:microsoft.com/office/officeart/2005/8/layout/matrix1"/>
    <dgm:cxn modelId="{245FDB59-5D15-47BC-ADE3-A7F5E3A3F9EE}" type="presOf" srcId="{26A165BA-CC09-4C83-AC8A-0985A864A0FE}" destId="{CAAA5A6F-2457-4623-9393-DC4964D33926}" srcOrd="1" destOrd="0" presId="urn:microsoft.com/office/officeart/2005/8/layout/matrix1"/>
    <dgm:cxn modelId="{5A021ABA-D83A-45A1-94A6-431268C370CD}" type="presOf" srcId="{40260EBA-3A8F-4B9C-ADEA-6CB21D4D2835}" destId="{D0CE69DD-835E-4FF1-A89A-7773C384F203}" srcOrd="0" destOrd="0" presId="urn:microsoft.com/office/officeart/2005/8/layout/matrix1"/>
    <dgm:cxn modelId="{C019D83C-E9AD-4968-B9BE-2BC8CE1183E1}" type="presOf" srcId="{B6D48134-8B7F-4D8D-8EBE-6B7A64D9E074}" destId="{3C460719-60E2-404C-B0F6-214904C579A4}" srcOrd="1" destOrd="0" presId="urn:microsoft.com/office/officeart/2005/8/layout/matrix1"/>
    <dgm:cxn modelId="{96CFE756-B596-4926-9148-FA0EB23EFDA8}" type="presOf" srcId="{8A0E882A-82EF-4A98-AC32-83BE2E043725}" destId="{BB61230A-1F9A-4016-A3A3-161D640D3A65}" srcOrd="0" destOrd="0" presId="urn:microsoft.com/office/officeart/2005/8/layout/matrix1"/>
    <dgm:cxn modelId="{A9012E3F-8EBC-4E1B-9CA1-38151C85EEEE}" type="presParOf" srcId="{0C56BAC7-A031-4EBC-9C51-CC3B80E9863B}" destId="{DA7BDF3B-5D6B-43E9-83DA-840D79068E50}" srcOrd="0" destOrd="0" presId="urn:microsoft.com/office/officeart/2005/8/layout/matrix1"/>
    <dgm:cxn modelId="{0595EBE9-D0D4-486E-9D8F-770E52491308}" type="presParOf" srcId="{DA7BDF3B-5D6B-43E9-83DA-840D79068E50}" destId="{BB61230A-1F9A-4016-A3A3-161D640D3A65}" srcOrd="0" destOrd="0" presId="urn:microsoft.com/office/officeart/2005/8/layout/matrix1"/>
    <dgm:cxn modelId="{5C085B5E-A1EC-4F01-8425-FFC40F6283BC}" type="presParOf" srcId="{DA7BDF3B-5D6B-43E9-83DA-840D79068E50}" destId="{7328D33D-254F-4CA0-86B1-5AD62EAAC3EE}" srcOrd="1" destOrd="0" presId="urn:microsoft.com/office/officeart/2005/8/layout/matrix1"/>
    <dgm:cxn modelId="{9DE780B9-CB19-4200-9D17-8016459BB461}" type="presParOf" srcId="{DA7BDF3B-5D6B-43E9-83DA-840D79068E50}" destId="{FFF42E30-D11A-446B-BD15-EA3BB47788E9}" srcOrd="2" destOrd="0" presId="urn:microsoft.com/office/officeart/2005/8/layout/matrix1"/>
    <dgm:cxn modelId="{5DA73D2A-DE77-408B-9F73-1474788B64A1}" type="presParOf" srcId="{DA7BDF3B-5D6B-43E9-83DA-840D79068E50}" destId="{3C460719-60E2-404C-B0F6-214904C579A4}" srcOrd="3" destOrd="0" presId="urn:microsoft.com/office/officeart/2005/8/layout/matrix1"/>
    <dgm:cxn modelId="{DDDFA62D-471F-47AC-B37F-B6632B8AFD83}" type="presParOf" srcId="{DA7BDF3B-5D6B-43E9-83DA-840D79068E50}" destId="{C1681D0E-444C-4757-9921-ABA0EDBC6F8A}" srcOrd="4" destOrd="0" presId="urn:microsoft.com/office/officeart/2005/8/layout/matrix1"/>
    <dgm:cxn modelId="{B164182C-FA03-4AC5-91E6-2E0C63B146DC}" type="presParOf" srcId="{DA7BDF3B-5D6B-43E9-83DA-840D79068E50}" destId="{CAAA5A6F-2457-4623-9393-DC4964D33926}" srcOrd="5" destOrd="0" presId="urn:microsoft.com/office/officeart/2005/8/layout/matrix1"/>
    <dgm:cxn modelId="{12EF6CE7-C56C-4448-9C2B-E4A254E6BCB5}" type="presParOf" srcId="{DA7BDF3B-5D6B-43E9-83DA-840D79068E50}" destId="{D0CE69DD-835E-4FF1-A89A-7773C384F203}" srcOrd="6" destOrd="0" presId="urn:microsoft.com/office/officeart/2005/8/layout/matrix1"/>
    <dgm:cxn modelId="{E646BAF3-6CDA-4D3B-B17C-11F055FBB173}" type="presParOf" srcId="{DA7BDF3B-5D6B-43E9-83DA-840D79068E50}" destId="{6C83ED95-17BD-45FC-A53D-5D717F8BE8A8}" srcOrd="7" destOrd="0" presId="urn:microsoft.com/office/officeart/2005/8/layout/matrix1"/>
    <dgm:cxn modelId="{A1767ADE-FEF6-4F13-B968-3F5B4395AC04}" type="presParOf" srcId="{0C56BAC7-A031-4EBC-9C51-CC3B80E9863B}" destId="{C52E0273-26FE-42A7-B834-ED424046D35C}" srcOrd="1" destOrd="0" presId="urn:microsoft.com/office/officeart/2005/8/layout/matrix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143637-652D-48E2-893E-46FFBB39FEE5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EG"/>
        </a:p>
      </dgm:t>
    </dgm:pt>
    <dgm:pt modelId="{32EE81D6-88AE-4E4F-811A-47F47B82BACD}">
      <dgm:prSet phldrT="[Text]"/>
      <dgm:spPr/>
      <dgm:t>
        <a:bodyPr/>
        <a:lstStyle/>
        <a:p>
          <a:pPr rtl="0"/>
          <a:r>
            <a:rPr lang="en-US" dirty="0" smtClean="0"/>
            <a:t>PaO</a:t>
          </a:r>
          <a:r>
            <a:rPr lang="en-US" baseline="-25000" dirty="0" smtClean="0"/>
            <a:t>2</a:t>
          </a:r>
          <a:endParaRPr lang="ar-EG" baseline="-25000" dirty="0"/>
        </a:p>
      </dgm:t>
    </dgm:pt>
    <dgm:pt modelId="{B8761D53-0E7C-4662-BDC4-913B6E89E1C3}" type="parTrans" cxnId="{CD470028-20DE-4075-9947-56697ED535FD}">
      <dgm:prSet/>
      <dgm:spPr/>
      <dgm:t>
        <a:bodyPr/>
        <a:lstStyle/>
        <a:p>
          <a:pPr rtl="1"/>
          <a:endParaRPr lang="ar-EG"/>
        </a:p>
      </dgm:t>
    </dgm:pt>
    <dgm:pt modelId="{A22C4BB3-EFD8-479B-AC95-4339B939C104}" type="sibTrans" cxnId="{CD470028-20DE-4075-9947-56697ED535FD}">
      <dgm:prSet/>
      <dgm:spPr/>
      <dgm:t>
        <a:bodyPr/>
        <a:lstStyle/>
        <a:p>
          <a:pPr rtl="1"/>
          <a:endParaRPr lang="ar-EG"/>
        </a:p>
      </dgm:t>
    </dgm:pt>
    <dgm:pt modelId="{7EB8B552-F2C8-457D-9601-A202FBC6C22C}">
      <dgm:prSet phldrT="[Text]"/>
      <dgm:spPr/>
      <dgm:t>
        <a:bodyPr/>
        <a:lstStyle/>
        <a:p>
          <a:pPr algn="just" rtl="0"/>
          <a:r>
            <a:rPr lang="en-US" dirty="0" smtClean="0"/>
            <a:t>Acute: marked  </a:t>
          </a:r>
          <a:endParaRPr lang="ar-EG" dirty="0"/>
        </a:p>
      </dgm:t>
    </dgm:pt>
    <dgm:pt modelId="{798C0684-EC8F-4306-A317-E65D7A148D40}" type="parTrans" cxnId="{86FC074B-EEC1-46B5-8D5C-AD11090C57F4}">
      <dgm:prSet/>
      <dgm:spPr/>
      <dgm:t>
        <a:bodyPr/>
        <a:lstStyle/>
        <a:p>
          <a:pPr rtl="1"/>
          <a:endParaRPr lang="ar-EG"/>
        </a:p>
      </dgm:t>
    </dgm:pt>
    <dgm:pt modelId="{2E41E08D-342F-4230-9D2A-28ADAFAF86EF}" type="sibTrans" cxnId="{86FC074B-EEC1-46B5-8D5C-AD11090C57F4}">
      <dgm:prSet/>
      <dgm:spPr/>
      <dgm:t>
        <a:bodyPr/>
        <a:lstStyle/>
        <a:p>
          <a:pPr rtl="1"/>
          <a:endParaRPr lang="ar-EG"/>
        </a:p>
      </dgm:t>
    </dgm:pt>
    <dgm:pt modelId="{9D9B004F-344E-443D-B69D-5C1F470B0FC1}">
      <dgm:prSet phldrT="[Text]"/>
      <dgm:spPr/>
      <dgm:t>
        <a:bodyPr/>
        <a:lstStyle/>
        <a:p>
          <a:pPr algn="just" rtl="0"/>
          <a:r>
            <a:rPr lang="en-US" dirty="0" smtClean="0"/>
            <a:t>Chronic:</a:t>
          </a:r>
        </a:p>
        <a:p>
          <a:pPr algn="just" rtl="0"/>
          <a:r>
            <a:rPr lang="en-US" dirty="0" smtClean="0"/>
            <a:t>Mild   </a:t>
          </a:r>
          <a:endParaRPr lang="ar-EG" dirty="0"/>
        </a:p>
      </dgm:t>
    </dgm:pt>
    <dgm:pt modelId="{6324EF53-7378-4A87-9442-282F3DA0CD08}" type="parTrans" cxnId="{F7AE87A7-9D08-4FD7-ABD4-4F82FB72AEBE}">
      <dgm:prSet/>
      <dgm:spPr/>
      <dgm:t>
        <a:bodyPr/>
        <a:lstStyle/>
        <a:p>
          <a:pPr rtl="1"/>
          <a:endParaRPr lang="ar-EG"/>
        </a:p>
      </dgm:t>
    </dgm:pt>
    <dgm:pt modelId="{F55C0A40-8371-415F-9C11-6F1CEB9DF764}" type="sibTrans" cxnId="{F7AE87A7-9D08-4FD7-ABD4-4F82FB72AEBE}">
      <dgm:prSet/>
      <dgm:spPr/>
      <dgm:t>
        <a:bodyPr/>
        <a:lstStyle/>
        <a:p>
          <a:pPr rtl="1"/>
          <a:endParaRPr lang="ar-EG"/>
        </a:p>
      </dgm:t>
    </dgm:pt>
    <dgm:pt modelId="{25B431B1-B527-4DA8-BC93-4222F156654F}">
      <dgm:prSet phldrT="[Text]"/>
      <dgm:spPr/>
      <dgm:t>
        <a:bodyPr/>
        <a:lstStyle/>
        <a:p>
          <a:pPr rtl="0"/>
          <a:r>
            <a:rPr lang="en-US" dirty="0" smtClean="0"/>
            <a:t>PaCO</a:t>
          </a:r>
          <a:r>
            <a:rPr lang="en-US" baseline="-25000" dirty="0" smtClean="0"/>
            <a:t>2</a:t>
          </a:r>
          <a:endParaRPr lang="ar-EG" baseline="-25000" dirty="0"/>
        </a:p>
      </dgm:t>
    </dgm:pt>
    <dgm:pt modelId="{DC317210-3F8B-426D-A6EA-1BD81DE9535C}" type="parTrans" cxnId="{5C1A60B4-7D6F-4D73-986D-563139504295}">
      <dgm:prSet/>
      <dgm:spPr/>
      <dgm:t>
        <a:bodyPr/>
        <a:lstStyle/>
        <a:p>
          <a:pPr rtl="1"/>
          <a:endParaRPr lang="ar-EG"/>
        </a:p>
      </dgm:t>
    </dgm:pt>
    <dgm:pt modelId="{C9B57F9A-1978-443B-9915-D507ADFE4304}" type="sibTrans" cxnId="{5C1A60B4-7D6F-4D73-986D-563139504295}">
      <dgm:prSet/>
      <dgm:spPr/>
      <dgm:t>
        <a:bodyPr/>
        <a:lstStyle/>
        <a:p>
          <a:pPr rtl="1"/>
          <a:endParaRPr lang="ar-EG"/>
        </a:p>
      </dgm:t>
    </dgm:pt>
    <dgm:pt modelId="{8CEF9A1D-A407-48FE-B11F-F4D526708F0E}">
      <dgm:prSet phldrT="[Text]"/>
      <dgm:spPr/>
      <dgm:t>
        <a:bodyPr/>
        <a:lstStyle/>
        <a:p>
          <a:pPr algn="l" rtl="0"/>
          <a:r>
            <a:rPr lang="en-US" dirty="0" smtClean="0"/>
            <a:t>Mild: </a:t>
          </a:r>
          <a:endParaRPr lang="ar-EG" dirty="0"/>
        </a:p>
      </dgm:t>
    </dgm:pt>
    <dgm:pt modelId="{CC27CF10-CB0A-4D84-9588-BB7A16673A83}" type="parTrans" cxnId="{E31054F2-711D-4306-91DE-06F50988937B}">
      <dgm:prSet/>
      <dgm:spPr/>
      <dgm:t>
        <a:bodyPr/>
        <a:lstStyle/>
        <a:p>
          <a:pPr rtl="1"/>
          <a:endParaRPr lang="ar-EG"/>
        </a:p>
      </dgm:t>
    </dgm:pt>
    <dgm:pt modelId="{291759D2-9EAB-4C1A-93A7-0481F13D28CA}" type="sibTrans" cxnId="{E31054F2-711D-4306-91DE-06F50988937B}">
      <dgm:prSet/>
      <dgm:spPr/>
      <dgm:t>
        <a:bodyPr/>
        <a:lstStyle/>
        <a:p>
          <a:pPr rtl="1"/>
          <a:endParaRPr lang="ar-EG"/>
        </a:p>
      </dgm:t>
    </dgm:pt>
    <dgm:pt modelId="{188361D7-9532-47FF-A5C7-16553C1D93EB}">
      <dgm:prSet/>
      <dgm:spPr/>
      <dgm:t>
        <a:bodyPr/>
        <a:lstStyle/>
        <a:p>
          <a:pPr algn="just" rtl="0"/>
          <a:r>
            <a:rPr lang="en-US" dirty="0" smtClean="0"/>
            <a:t>Advanced: </a:t>
          </a:r>
          <a:endParaRPr lang="ar-EG" dirty="0"/>
        </a:p>
      </dgm:t>
    </dgm:pt>
    <dgm:pt modelId="{B2D4C5FA-FF17-4073-AD34-11F1CBB2D595}" type="parTrans" cxnId="{EDAC9CDA-8635-4297-AF15-D40973FE5FA7}">
      <dgm:prSet/>
      <dgm:spPr/>
      <dgm:t>
        <a:bodyPr/>
        <a:lstStyle/>
        <a:p>
          <a:pPr rtl="1"/>
          <a:endParaRPr lang="ar-EG"/>
        </a:p>
      </dgm:t>
    </dgm:pt>
    <dgm:pt modelId="{16672FB9-4E30-4B9A-9980-4C2C6F5878C6}" type="sibTrans" cxnId="{EDAC9CDA-8635-4297-AF15-D40973FE5FA7}">
      <dgm:prSet/>
      <dgm:spPr/>
      <dgm:t>
        <a:bodyPr/>
        <a:lstStyle/>
        <a:p>
          <a:pPr rtl="1"/>
          <a:endParaRPr lang="ar-EG"/>
        </a:p>
      </dgm:t>
    </dgm:pt>
    <dgm:pt modelId="{D933AE66-AB26-44AF-8B72-7C18226D0F1D}" type="pres">
      <dgm:prSet presAssocID="{28143637-652D-48E2-893E-46FFBB39FEE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8D3AA51F-9578-4F86-BC5C-1120FA5E0643}" type="pres">
      <dgm:prSet presAssocID="{32EE81D6-88AE-4E4F-811A-47F47B82BACD}" presName="compNode" presStyleCnt="0"/>
      <dgm:spPr/>
    </dgm:pt>
    <dgm:pt modelId="{8A0BA324-2B52-46F4-B89B-4ACBF3634460}" type="pres">
      <dgm:prSet presAssocID="{32EE81D6-88AE-4E4F-811A-47F47B82BACD}" presName="aNode" presStyleLbl="bgShp" presStyleIdx="0" presStyleCnt="2"/>
      <dgm:spPr/>
      <dgm:t>
        <a:bodyPr/>
        <a:lstStyle/>
        <a:p>
          <a:pPr rtl="1"/>
          <a:endParaRPr lang="ar-EG"/>
        </a:p>
      </dgm:t>
    </dgm:pt>
    <dgm:pt modelId="{D01D6027-6616-47A2-A453-3512CD30B766}" type="pres">
      <dgm:prSet presAssocID="{32EE81D6-88AE-4E4F-811A-47F47B82BACD}" presName="textNode" presStyleLbl="bgShp" presStyleIdx="0" presStyleCnt="2"/>
      <dgm:spPr/>
      <dgm:t>
        <a:bodyPr/>
        <a:lstStyle/>
        <a:p>
          <a:pPr rtl="1"/>
          <a:endParaRPr lang="ar-EG"/>
        </a:p>
      </dgm:t>
    </dgm:pt>
    <dgm:pt modelId="{AAC6E3E8-ED81-4856-BF8E-61D100ACA4E5}" type="pres">
      <dgm:prSet presAssocID="{32EE81D6-88AE-4E4F-811A-47F47B82BACD}" presName="compChildNode" presStyleCnt="0"/>
      <dgm:spPr/>
    </dgm:pt>
    <dgm:pt modelId="{187DDBD7-6851-41DE-82B3-59BA6049D33E}" type="pres">
      <dgm:prSet presAssocID="{32EE81D6-88AE-4E4F-811A-47F47B82BACD}" presName="theInnerList" presStyleCnt="0"/>
      <dgm:spPr/>
    </dgm:pt>
    <dgm:pt modelId="{2FC4F92E-138B-4AB4-B7C8-329678DF35FA}" type="pres">
      <dgm:prSet presAssocID="{7EB8B552-F2C8-457D-9601-A202FBC6C22C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B027A497-150E-4B8F-A795-59FC26C3B816}" type="pres">
      <dgm:prSet presAssocID="{7EB8B552-F2C8-457D-9601-A202FBC6C22C}" presName="aSpace2" presStyleCnt="0"/>
      <dgm:spPr/>
    </dgm:pt>
    <dgm:pt modelId="{25888A4D-522C-4A42-AEBC-E8F2DD4F833E}" type="pres">
      <dgm:prSet presAssocID="{9D9B004F-344E-443D-B69D-5C1F470B0FC1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5F33AC3-79CB-4BAB-9963-3F8DD1C2589F}" type="pres">
      <dgm:prSet presAssocID="{32EE81D6-88AE-4E4F-811A-47F47B82BACD}" presName="aSpace" presStyleCnt="0"/>
      <dgm:spPr/>
    </dgm:pt>
    <dgm:pt modelId="{972C9F0C-4B7E-4F8D-9A9B-EAC173CF4018}" type="pres">
      <dgm:prSet presAssocID="{25B431B1-B527-4DA8-BC93-4222F156654F}" presName="compNode" presStyleCnt="0"/>
      <dgm:spPr/>
    </dgm:pt>
    <dgm:pt modelId="{6482A662-5DD8-419F-8596-966CCDB39F74}" type="pres">
      <dgm:prSet presAssocID="{25B431B1-B527-4DA8-BC93-4222F156654F}" presName="aNode" presStyleLbl="bgShp" presStyleIdx="1" presStyleCnt="2"/>
      <dgm:spPr/>
      <dgm:t>
        <a:bodyPr/>
        <a:lstStyle/>
        <a:p>
          <a:pPr rtl="1"/>
          <a:endParaRPr lang="ar-EG"/>
        </a:p>
      </dgm:t>
    </dgm:pt>
    <dgm:pt modelId="{829FC13C-3D16-49D3-8938-6A4B5BD0EE17}" type="pres">
      <dgm:prSet presAssocID="{25B431B1-B527-4DA8-BC93-4222F156654F}" presName="textNode" presStyleLbl="bgShp" presStyleIdx="1" presStyleCnt="2"/>
      <dgm:spPr/>
      <dgm:t>
        <a:bodyPr/>
        <a:lstStyle/>
        <a:p>
          <a:pPr rtl="1"/>
          <a:endParaRPr lang="ar-EG"/>
        </a:p>
      </dgm:t>
    </dgm:pt>
    <dgm:pt modelId="{33715601-BCF3-4A07-863B-19A27A81E9BE}" type="pres">
      <dgm:prSet presAssocID="{25B431B1-B527-4DA8-BC93-4222F156654F}" presName="compChildNode" presStyleCnt="0"/>
      <dgm:spPr/>
    </dgm:pt>
    <dgm:pt modelId="{477219BB-6896-4E28-9120-C5D5A4322456}" type="pres">
      <dgm:prSet presAssocID="{25B431B1-B527-4DA8-BC93-4222F156654F}" presName="theInnerList" presStyleCnt="0"/>
      <dgm:spPr/>
    </dgm:pt>
    <dgm:pt modelId="{C2427654-B48C-41DB-84F1-E6AA2C79C6C8}" type="pres">
      <dgm:prSet presAssocID="{8CEF9A1D-A407-48FE-B11F-F4D526708F0E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2862F9A3-71D2-40CD-A5D4-E5ED521938A0}" type="pres">
      <dgm:prSet presAssocID="{8CEF9A1D-A407-48FE-B11F-F4D526708F0E}" presName="aSpace2" presStyleCnt="0"/>
      <dgm:spPr/>
    </dgm:pt>
    <dgm:pt modelId="{E23BB23B-D442-41D1-82C7-BC7A9046DA7E}" type="pres">
      <dgm:prSet presAssocID="{188361D7-9532-47FF-A5C7-16553C1D93EB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E31054F2-711D-4306-91DE-06F50988937B}" srcId="{25B431B1-B527-4DA8-BC93-4222F156654F}" destId="{8CEF9A1D-A407-48FE-B11F-F4D526708F0E}" srcOrd="0" destOrd="0" parTransId="{CC27CF10-CB0A-4D84-9588-BB7A16673A83}" sibTransId="{291759D2-9EAB-4C1A-93A7-0481F13D28CA}"/>
    <dgm:cxn modelId="{2DFCBD48-930A-4A36-A293-1BBE1D1FE3A9}" type="presOf" srcId="{188361D7-9532-47FF-A5C7-16553C1D93EB}" destId="{E23BB23B-D442-41D1-82C7-BC7A9046DA7E}" srcOrd="0" destOrd="0" presId="urn:microsoft.com/office/officeart/2005/8/layout/lProcess2"/>
    <dgm:cxn modelId="{5C1A60B4-7D6F-4D73-986D-563139504295}" srcId="{28143637-652D-48E2-893E-46FFBB39FEE5}" destId="{25B431B1-B527-4DA8-BC93-4222F156654F}" srcOrd="1" destOrd="0" parTransId="{DC317210-3F8B-426D-A6EA-1BD81DE9535C}" sibTransId="{C9B57F9A-1978-443B-9915-D507ADFE4304}"/>
    <dgm:cxn modelId="{47BE6DB5-12BE-4E61-B4B5-E86CA9D1B2AF}" type="presOf" srcId="{8CEF9A1D-A407-48FE-B11F-F4D526708F0E}" destId="{C2427654-B48C-41DB-84F1-E6AA2C79C6C8}" srcOrd="0" destOrd="0" presId="urn:microsoft.com/office/officeart/2005/8/layout/lProcess2"/>
    <dgm:cxn modelId="{71975E74-7F30-4E48-9CB6-109C3398EE2E}" type="presOf" srcId="{25B431B1-B527-4DA8-BC93-4222F156654F}" destId="{6482A662-5DD8-419F-8596-966CCDB39F74}" srcOrd="0" destOrd="0" presId="urn:microsoft.com/office/officeart/2005/8/layout/lProcess2"/>
    <dgm:cxn modelId="{CD470028-20DE-4075-9947-56697ED535FD}" srcId="{28143637-652D-48E2-893E-46FFBB39FEE5}" destId="{32EE81D6-88AE-4E4F-811A-47F47B82BACD}" srcOrd="0" destOrd="0" parTransId="{B8761D53-0E7C-4662-BDC4-913B6E89E1C3}" sibTransId="{A22C4BB3-EFD8-479B-AC95-4339B939C104}"/>
    <dgm:cxn modelId="{8F554EFF-6D5F-457B-9E47-05E1C240DD53}" type="presOf" srcId="{28143637-652D-48E2-893E-46FFBB39FEE5}" destId="{D933AE66-AB26-44AF-8B72-7C18226D0F1D}" srcOrd="0" destOrd="0" presId="urn:microsoft.com/office/officeart/2005/8/layout/lProcess2"/>
    <dgm:cxn modelId="{EDAC9CDA-8635-4297-AF15-D40973FE5FA7}" srcId="{25B431B1-B527-4DA8-BC93-4222F156654F}" destId="{188361D7-9532-47FF-A5C7-16553C1D93EB}" srcOrd="1" destOrd="0" parTransId="{B2D4C5FA-FF17-4073-AD34-11F1CBB2D595}" sibTransId="{16672FB9-4E30-4B9A-9980-4C2C6F5878C6}"/>
    <dgm:cxn modelId="{C4CDA9C0-EB95-4FAC-A2E4-9E21124BDF01}" type="presOf" srcId="{7EB8B552-F2C8-457D-9601-A202FBC6C22C}" destId="{2FC4F92E-138B-4AB4-B7C8-329678DF35FA}" srcOrd="0" destOrd="0" presId="urn:microsoft.com/office/officeart/2005/8/layout/lProcess2"/>
    <dgm:cxn modelId="{86FC074B-EEC1-46B5-8D5C-AD11090C57F4}" srcId="{32EE81D6-88AE-4E4F-811A-47F47B82BACD}" destId="{7EB8B552-F2C8-457D-9601-A202FBC6C22C}" srcOrd="0" destOrd="0" parTransId="{798C0684-EC8F-4306-A317-E65D7A148D40}" sibTransId="{2E41E08D-342F-4230-9D2A-28ADAFAF86EF}"/>
    <dgm:cxn modelId="{27E14A1D-C654-4FAF-9456-A8CF0F13CD1F}" type="presOf" srcId="{32EE81D6-88AE-4E4F-811A-47F47B82BACD}" destId="{8A0BA324-2B52-46F4-B89B-4ACBF3634460}" srcOrd="0" destOrd="0" presId="urn:microsoft.com/office/officeart/2005/8/layout/lProcess2"/>
    <dgm:cxn modelId="{F7AE87A7-9D08-4FD7-ABD4-4F82FB72AEBE}" srcId="{32EE81D6-88AE-4E4F-811A-47F47B82BACD}" destId="{9D9B004F-344E-443D-B69D-5C1F470B0FC1}" srcOrd="1" destOrd="0" parTransId="{6324EF53-7378-4A87-9442-282F3DA0CD08}" sibTransId="{F55C0A40-8371-415F-9C11-6F1CEB9DF764}"/>
    <dgm:cxn modelId="{918EE2C3-F2F4-459F-B995-27D689425360}" type="presOf" srcId="{9D9B004F-344E-443D-B69D-5C1F470B0FC1}" destId="{25888A4D-522C-4A42-AEBC-E8F2DD4F833E}" srcOrd="0" destOrd="0" presId="urn:microsoft.com/office/officeart/2005/8/layout/lProcess2"/>
    <dgm:cxn modelId="{E57003EA-E985-464C-94A8-8CEF198C8CA6}" type="presOf" srcId="{25B431B1-B527-4DA8-BC93-4222F156654F}" destId="{829FC13C-3D16-49D3-8938-6A4B5BD0EE17}" srcOrd="1" destOrd="0" presId="urn:microsoft.com/office/officeart/2005/8/layout/lProcess2"/>
    <dgm:cxn modelId="{FF6FC75A-4019-4640-8391-E528CCF77B30}" type="presOf" srcId="{32EE81D6-88AE-4E4F-811A-47F47B82BACD}" destId="{D01D6027-6616-47A2-A453-3512CD30B766}" srcOrd="1" destOrd="0" presId="urn:microsoft.com/office/officeart/2005/8/layout/lProcess2"/>
    <dgm:cxn modelId="{C46D5FE2-D1FD-4816-8886-4C5197446794}" type="presParOf" srcId="{D933AE66-AB26-44AF-8B72-7C18226D0F1D}" destId="{8D3AA51F-9578-4F86-BC5C-1120FA5E0643}" srcOrd="0" destOrd="0" presId="urn:microsoft.com/office/officeart/2005/8/layout/lProcess2"/>
    <dgm:cxn modelId="{4C5E2219-2BD0-463C-BF95-E0F3181FA505}" type="presParOf" srcId="{8D3AA51F-9578-4F86-BC5C-1120FA5E0643}" destId="{8A0BA324-2B52-46F4-B89B-4ACBF3634460}" srcOrd="0" destOrd="0" presId="urn:microsoft.com/office/officeart/2005/8/layout/lProcess2"/>
    <dgm:cxn modelId="{CB8A747E-85A6-4548-9D44-4F7A1823E5D1}" type="presParOf" srcId="{8D3AA51F-9578-4F86-BC5C-1120FA5E0643}" destId="{D01D6027-6616-47A2-A453-3512CD30B766}" srcOrd="1" destOrd="0" presId="urn:microsoft.com/office/officeart/2005/8/layout/lProcess2"/>
    <dgm:cxn modelId="{EC2BC6C9-C7CC-4B5F-B680-2AE71F8D46F1}" type="presParOf" srcId="{8D3AA51F-9578-4F86-BC5C-1120FA5E0643}" destId="{AAC6E3E8-ED81-4856-BF8E-61D100ACA4E5}" srcOrd="2" destOrd="0" presId="urn:microsoft.com/office/officeart/2005/8/layout/lProcess2"/>
    <dgm:cxn modelId="{5F4A2296-7717-41FD-A2B8-E32879F44D9D}" type="presParOf" srcId="{AAC6E3E8-ED81-4856-BF8E-61D100ACA4E5}" destId="{187DDBD7-6851-41DE-82B3-59BA6049D33E}" srcOrd="0" destOrd="0" presId="urn:microsoft.com/office/officeart/2005/8/layout/lProcess2"/>
    <dgm:cxn modelId="{2D168004-BD1F-4708-ACD9-3ADA99D9C206}" type="presParOf" srcId="{187DDBD7-6851-41DE-82B3-59BA6049D33E}" destId="{2FC4F92E-138B-4AB4-B7C8-329678DF35FA}" srcOrd="0" destOrd="0" presId="urn:microsoft.com/office/officeart/2005/8/layout/lProcess2"/>
    <dgm:cxn modelId="{2BB5F4F8-BB6E-468A-9E5F-EECB3807D895}" type="presParOf" srcId="{187DDBD7-6851-41DE-82B3-59BA6049D33E}" destId="{B027A497-150E-4B8F-A795-59FC26C3B816}" srcOrd="1" destOrd="0" presId="urn:microsoft.com/office/officeart/2005/8/layout/lProcess2"/>
    <dgm:cxn modelId="{1D34ED16-50D2-4F1D-AFD9-7440DB55BBFB}" type="presParOf" srcId="{187DDBD7-6851-41DE-82B3-59BA6049D33E}" destId="{25888A4D-522C-4A42-AEBC-E8F2DD4F833E}" srcOrd="2" destOrd="0" presId="urn:microsoft.com/office/officeart/2005/8/layout/lProcess2"/>
    <dgm:cxn modelId="{288E5B1E-AB42-4A61-B695-C65403727081}" type="presParOf" srcId="{D933AE66-AB26-44AF-8B72-7C18226D0F1D}" destId="{D5F33AC3-79CB-4BAB-9963-3F8DD1C2589F}" srcOrd="1" destOrd="0" presId="urn:microsoft.com/office/officeart/2005/8/layout/lProcess2"/>
    <dgm:cxn modelId="{E05BA363-A2CC-4DFF-A100-7EF9F48018C9}" type="presParOf" srcId="{D933AE66-AB26-44AF-8B72-7C18226D0F1D}" destId="{972C9F0C-4B7E-4F8D-9A9B-EAC173CF4018}" srcOrd="2" destOrd="0" presId="urn:microsoft.com/office/officeart/2005/8/layout/lProcess2"/>
    <dgm:cxn modelId="{64778D46-E465-4116-A7F2-174E41C12F57}" type="presParOf" srcId="{972C9F0C-4B7E-4F8D-9A9B-EAC173CF4018}" destId="{6482A662-5DD8-419F-8596-966CCDB39F74}" srcOrd="0" destOrd="0" presId="urn:microsoft.com/office/officeart/2005/8/layout/lProcess2"/>
    <dgm:cxn modelId="{2246A5CF-F4A1-4C12-B4B2-144A3E95E5D2}" type="presParOf" srcId="{972C9F0C-4B7E-4F8D-9A9B-EAC173CF4018}" destId="{829FC13C-3D16-49D3-8938-6A4B5BD0EE17}" srcOrd="1" destOrd="0" presId="urn:microsoft.com/office/officeart/2005/8/layout/lProcess2"/>
    <dgm:cxn modelId="{A17AD033-D7FD-4E26-9CE0-7003BD23FE82}" type="presParOf" srcId="{972C9F0C-4B7E-4F8D-9A9B-EAC173CF4018}" destId="{33715601-BCF3-4A07-863B-19A27A81E9BE}" srcOrd="2" destOrd="0" presId="urn:microsoft.com/office/officeart/2005/8/layout/lProcess2"/>
    <dgm:cxn modelId="{95B82508-B41D-4B60-AFE1-488E202EEEF8}" type="presParOf" srcId="{33715601-BCF3-4A07-863B-19A27A81E9BE}" destId="{477219BB-6896-4E28-9120-C5D5A4322456}" srcOrd="0" destOrd="0" presId="urn:microsoft.com/office/officeart/2005/8/layout/lProcess2"/>
    <dgm:cxn modelId="{19E96B6B-F6E4-4423-9CAD-70EF598C8B5E}" type="presParOf" srcId="{477219BB-6896-4E28-9120-C5D5A4322456}" destId="{C2427654-B48C-41DB-84F1-E6AA2C79C6C8}" srcOrd="0" destOrd="0" presId="urn:microsoft.com/office/officeart/2005/8/layout/lProcess2"/>
    <dgm:cxn modelId="{6743D32D-3E95-4394-81E5-8792E63B7879}" type="presParOf" srcId="{477219BB-6896-4E28-9120-C5D5A4322456}" destId="{2862F9A3-71D2-40CD-A5D4-E5ED521938A0}" srcOrd="1" destOrd="0" presId="urn:microsoft.com/office/officeart/2005/8/layout/lProcess2"/>
    <dgm:cxn modelId="{27C65CCB-3779-4067-9F14-599F696C4D4A}" type="presParOf" srcId="{477219BB-6896-4E28-9120-C5D5A4322456}" destId="{E23BB23B-D442-41D1-82C7-BC7A9046DA7E}" srcOrd="2" destOrd="0" presId="urn:microsoft.com/office/officeart/2005/8/layout/lProcess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163B7B-9ECB-4F92-8B7B-8CC3D9C22AEE}" type="doc">
      <dgm:prSet loTypeId="urn:microsoft.com/office/officeart/2005/8/layout/hierarchy4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pPr rtl="1"/>
          <a:endParaRPr lang="ar-EG"/>
        </a:p>
      </dgm:t>
    </dgm:pt>
    <dgm:pt modelId="{2C9B56EC-4EA5-4960-80B2-3B38F41D5957}">
      <dgm:prSet phldrT="[Text]"/>
      <dgm:spPr/>
      <dgm:t>
        <a:bodyPr/>
        <a:lstStyle/>
        <a:p>
          <a:pPr rtl="0"/>
          <a:r>
            <a:rPr lang="en-US" dirty="0" smtClean="0"/>
            <a:t>During rapid eye movement (REM) sleep </a:t>
          </a:r>
          <a:endParaRPr lang="ar-EG" dirty="0"/>
        </a:p>
      </dgm:t>
    </dgm:pt>
    <dgm:pt modelId="{3E28EAED-4461-4313-A65B-0D7DA9E815C3}" type="parTrans" cxnId="{06306487-79B0-4DB8-81AE-3FED3946A88B}">
      <dgm:prSet/>
      <dgm:spPr/>
      <dgm:t>
        <a:bodyPr/>
        <a:lstStyle/>
        <a:p>
          <a:pPr rtl="1"/>
          <a:endParaRPr lang="ar-EG"/>
        </a:p>
      </dgm:t>
    </dgm:pt>
    <dgm:pt modelId="{1D390A5F-279E-46EB-A8E9-78180AA5D2FE}" type="sibTrans" cxnId="{06306487-79B0-4DB8-81AE-3FED3946A88B}">
      <dgm:prSet/>
      <dgm:spPr/>
      <dgm:t>
        <a:bodyPr/>
        <a:lstStyle/>
        <a:p>
          <a:pPr rtl="1"/>
          <a:endParaRPr lang="ar-EG"/>
        </a:p>
      </dgm:t>
    </dgm:pt>
    <dgm:pt modelId="{5AE2B37E-3C74-4C42-ABD8-1A947F624728}">
      <dgm:prSet phldrT="[Text]"/>
      <dgm:spPr/>
      <dgm:t>
        <a:bodyPr/>
        <a:lstStyle/>
        <a:p>
          <a:pPr rtl="1"/>
          <a:r>
            <a:rPr lang="en-US" dirty="0" smtClean="0"/>
            <a:t>Dips in oxygen saturation </a:t>
          </a:r>
          <a:endParaRPr lang="ar-EG" dirty="0"/>
        </a:p>
      </dgm:t>
    </dgm:pt>
    <dgm:pt modelId="{7BF76AB7-28E5-4316-9D79-DC28E0C3DD2D}" type="parTrans" cxnId="{5774FC27-D2F3-4686-8867-718AE6F83465}">
      <dgm:prSet/>
      <dgm:spPr/>
      <dgm:t>
        <a:bodyPr/>
        <a:lstStyle/>
        <a:p>
          <a:pPr rtl="1"/>
          <a:endParaRPr lang="ar-EG"/>
        </a:p>
      </dgm:t>
    </dgm:pt>
    <dgm:pt modelId="{F336C287-025A-4944-9027-E4408B906EDD}" type="sibTrans" cxnId="{5774FC27-D2F3-4686-8867-718AE6F83465}">
      <dgm:prSet/>
      <dgm:spPr/>
      <dgm:t>
        <a:bodyPr/>
        <a:lstStyle/>
        <a:p>
          <a:pPr rtl="1"/>
          <a:endParaRPr lang="ar-EG"/>
        </a:p>
      </dgm:t>
    </dgm:pt>
    <dgm:pt modelId="{8DF56D49-E40B-4CE6-BFE1-A5C5099FBC7C}">
      <dgm:prSet phldrT="[Text]"/>
      <dgm:spPr/>
      <dgm:t>
        <a:bodyPr/>
        <a:lstStyle/>
        <a:p>
          <a:pPr rtl="0"/>
          <a:r>
            <a:rPr lang="en-US" dirty="0" smtClean="0"/>
            <a:t>gradual rise in PCO</a:t>
          </a:r>
          <a:r>
            <a:rPr lang="en-US" baseline="-25000" dirty="0" smtClean="0"/>
            <a:t>2</a:t>
          </a:r>
          <a:endParaRPr lang="ar-EG" baseline="-25000" dirty="0"/>
        </a:p>
      </dgm:t>
    </dgm:pt>
    <dgm:pt modelId="{81AB737C-73E7-4D28-B076-3EB412528E7A}" type="parTrans" cxnId="{5F792370-D35C-4C74-961D-026D8016FF7D}">
      <dgm:prSet/>
      <dgm:spPr/>
      <dgm:t>
        <a:bodyPr/>
        <a:lstStyle/>
        <a:p>
          <a:pPr rtl="1"/>
          <a:endParaRPr lang="ar-EG"/>
        </a:p>
      </dgm:t>
    </dgm:pt>
    <dgm:pt modelId="{03DD3CA1-8B69-471F-A820-62E6532DAE82}" type="sibTrans" cxnId="{5F792370-D35C-4C74-961D-026D8016FF7D}">
      <dgm:prSet/>
      <dgm:spPr/>
      <dgm:t>
        <a:bodyPr/>
        <a:lstStyle/>
        <a:p>
          <a:pPr rtl="1"/>
          <a:endParaRPr lang="ar-EG"/>
        </a:p>
      </dgm:t>
    </dgm:pt>
    <dgm:pt modelId="{3F77E88E-88B8-44AD-9F66-E4A3975CE410}" type="pres">
      <dgm:prSet presAssocID="{40163B7B-9ECB-4F92-8B7B-8CC3D9C22AE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EG"/>
        </a:p>
      </dgm:t>
    </dgm:pt>
    <dgm:pt modelId="{6807A867-B679-4C29-8B9F-8C871447DC5A}" type="pres">
      <dgm:prSet presAssocID="{2C9B56EC-4EA5-4960-80B2-3B38F41D5957}" presName="vertOne" presStyleCnt="0"/>
      <dgm:spPr/>
    </dgm:pt>
    <dgm:pt modelId="{EBE83BDF-CE0D-4072-A5C9-164A966619E2}" type="pres">
      <dgm:prSet presAssocID="{2C9B56EC-4EA5-4960-80B2-3B38F41D595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B0C5B455-439F-4550-971B-4076F67970E0}" type="pres">
      <dgm:prSet presAssocID="{2C9B56EC-4EA5-4960-80B2-3B38F41D5957}" presName="parTransOne" presStyleCnt="0"/>
      <dgm:spPr/>
    </dgm:pt>
    <dgm:pt modelId="{F9E3E3E7-B09C-4170-B111-7B7F0F8FFCD7}" type="pres">
      <dgm:prSet presAssocID="{2C9B56EC-4EA5-4960-80B2-3B38F41D5957}" presName="horzOne" presStyleCnt="0"/>
      <dgm:spPr/>
    </dgm:pt>
    <dgm:pt modelId="{957EF342-1E68-4849-98D7-26A862B71FF5}" type="pres">
      <dgm:prSet presAssocID="{5AE2B37E-3C74-4C42-ABD8-1A947F624728}" presName="vertTwo" presStyleCnt="0"/>
      <dgm:spPr/>
    </dgm:pt>
    <dgm:pt modelId="{0606C166-6220-41A5-ACFC-1BE4543F82F0}" type="pres">
      <dgm:prSet presAssocID="{5AE2B37E-3C74-4C42-ABD8-1A947F624728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8F50F409-8D95-462C-BAA3-E84AE1776AA8}" type="pres">
      <dgm:prSet presAssocID="{5AE2B37E-3C74-4C42-ABD8-1A947F624728}" presName="horzTwo" presStyleCnt="0"/>
      <dgm:spPr/>
    </dgm:pt>
    <dgm:pt modelId="{503BA65E-BFED-47B6-BBF2-1DB1804655EE}" type="pres">
      <dgm:prSet presAssocID="{F336C287-025A-4944-9027-E4408B906EDD}" presName="sibSpaceTwo" presStyleCnt="0"/>
      <dgm:spPr/>
    </dgm:pt>
    <dgm:pt modelId="{4F9BD354-EF5C-4D06-AA36-1DAD4B8222D1}" type="pres">
      <dgm:prSet presAssocID="{8DF56D49-E40B-4CE6-BFE1-A5C5099FBC7C}" presName="vertTwo" presStyleCnt="0"/>
      <dgm:spPr/>
    </dgm:pt>
    <dgm:pt modelId="{FC98DF4D-AAA4-47C6-AA46-1C7FB09180E5}" type="pres">
      <dgm:prSet presAssocID="{8DF56D49-E40B-4CE6-BFE1-A5C5099FBC7C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1EED2DD8-B214-4B8D-91B4-9FA5F9AFF840}" type="pres">
      <dgm:prSet presAssocID="{8DF56D49-E40B-4CE6-BFE1-A5C5099FBC7C}" presName="horzTwo" presStyleCnt="0"/>
      <dgm:spPr/>
    </dgm:pt>
  </dgm:ptLst>
  <dgm:cxnLst>
    <dgm:cxn modelId="{964C9CCB-B56F-47BD-BF08-766EDB4FC962}" type="presOf" srcId="{5AE2B37E-3C74-4C42-ABD8-1A947F624728}" destId="{0606C166-6220-41A5-ACFC-1BE4543F82F0}" srcOrd="0" destOrd="0" presId="urn:microsoft.com/office/officeart/2005/8/layout/hierarchy4"/>
    <dgm:cxn modelId="{5774FC27-D2F3-4686-8867-718AE6F83465}" srcId="{2C9B56EC-4EA5-4960-80B2-3B38F41D5957}" destId="{5AE2B37E-3C74-4C42-ABD8-1A947F624728}" srcOrd="0" destOrd="0" parTransId="{7BF76AB7-28E5-4316-9D79-DC28E0C3DD2D}" sibTransId="{F336C287-025A-4944-9027-E4408B906EDD}"/>
    <dgm:cxn modelId="{7F514259-D7DC-4607-AD33-79D16C4A6B3B}" type="presOf" srcId="{8DF56D49-E40B-4CE6-BFE1-A5C5099FBC7C}" destId="{FC98DF4D-AAA4-47C6-AA46-1C7FB09180E5}" srcOrd="0" destOrd="0" presId="urn:microsoft.com/office/officeart/2005/8/layout/hierarchy4"/>
    <dgm:cxn modelId="{5F792370-D35C-4C74-961D-026D8016FF7D}" srcId="{2C9B56EC-4EA5-4960-80B2-3B38F41D5957}" destId="{8DF56D49-E40B-4CE6-BFE1-A5C5099FBC7C}" srcOrd="1" destOrd="0" parTransId="{81AB737C-73E7-4D28-B076-3EB412528E7A}" sibTransId="{03DD3CA1-8B69-471F-A820-62E6532DAE82}"/>
    <dgm:cxn modelId="{2C0894EC-BAA9-4310-9C25-BBDF6AEAF39F}" type="presOf" srcId="{40163B7B-9ECB-4F92-8B7B-8CC3D9C22AEE}" destId="{3F77E88E-88B8-44AD-9F66-E4A3975CE410}" srcOrd="0" destOrd="0" presId="urn:microsoft.com/office/officeart/2005/8/layout/hierarchy4"/>
    <dgm:cxn modelId="{06306487-79B0-4DB8-81AE-3FED3946A88B}" srcId="{40163B7B-9ECB-4F92-8B7B-8CC3D9C22AEE}" destId="{2C9B56EC-4EA5-4960-80B2-3B38F41D5957}" srcOrd="0" destOrd="0" parTransId="{3E28EAED-4461-4313-A65B-0D7DA9E815C3}" sibTransId="{1D390A5F-279E-46EB-A8E9-78180AA5D2FE}"/>
    <dgm:cxn modelId="{1F2706C4-5038-484D-834C-F1BBF4424EEE}" type="presOf" srcId="{2C9B56EC-4EA5-4960-80B2-3B38F41D5957}" destId="{EBE83BDF-CE0D-4072-A5C9-164A966619E2}" srcOrd="0" destOrd="0" presId="urn:microsoft.com/office/officeart/2005/8/layout/hierarchy4"/>
    <dgm:cxn modelId="{60A5FB32-D92A-46D2-8746-6F7DC336DF95}" type="presParOf" srcId="{3F77E88E-88B8-44AD-9F66-E4A3975CE410}" destId="{6807A867-B679-4C29-8B9F-8C871447DC5A}" srcOrd="0" destOrd="0" presId="urn:microsoft.com/office/officeart/2005/8/layout/hierarchy4"/>
    <dgm:cxn modelId="{AD524E15-4771-4ACF-A330-91097B0F6848}" type="presParOf" srcId="{6807A867-B679-4C29-8B9F-8C871447DC5A}" destId="{EBE83BDF-CE0D-4072-A5C9-164A966619E2}" srcOrd="0" destOrd="0" presId="urn:microsoft.com/office/officeart/2005/8/layout/hierarchy4"/>
    <dgm:cxn modelId="{745C1921-467D-4D26-8E44-6FF7A1827B37}" type="presParOf" srcId="{6807A867-B679-4C29-8B9F-8C871447DC5A}" destId="{B0C5B455-439F-4550-971B-4076F67970E0}" srcOrd="1" destOrd="0" presId="urn:microsoft.com/office/officeart/2005/8/layout/hierarchy4"/>
    <dgm:cxn modelId="{CB74736E-FB19-46CC-BFC1-D2A6888F674B}" type="presParOf" srcId="{6807A867-B679-4C29-8B9F-8C871447DC5A}" destId="{F9E3E3E7-B09C-4170-B111-7B7F0F8FFCD7}" srcOrd="2" destOrd="0" presId="urn:microsoft.com/office/officeart/2005/8/layout/hierarchy4"/>
    <dgm:cxn modelId="{146379AF-234A-49B9-B2FF-990798604F04}" type="presParOf" srcId="{F9E3E3E7-B09C-4170-B111-7B7F0F8FFCD7}" destId="{957EF342-1E68-4849-98D7-26A862B71FF5}" srcOrd="0" destOrd="0" presId="urn:microsoft.com/office/officeart/2005/8/layout/hierarchy4"/>
    <dgm:cxn modelId="{B0C9E826-8DC0-4DE5-BD8B-DF8F593DD48C}" type="presParOf" srcId="{957EF342-1E68-4849-98D7-26A862B71FF5}" destId="{0606C166-6220-41A5-ACFC-1BE4543F82F0}" srcOrd="0" destOrd="0" presId="urn:microsoft.com/office/officeart/2005/8/layout/hierarchy4"/>
    <dgm:cxn modelId="{FEC14305-3203-4B14-9504-86727062E8BE}" type="presParOf" srcId="{957EF342-1E68-4849-98D7-26A862B71FF5}" destId="{8F50F409-8D95-462C-BAA3-E84AE1776AA8}" srcOrd="1" destOrd="0" presId="urn:microsoft.com/office/officeart/2005/8/layout/hierarchy4"/>
    <dgm:cxn modelId="{A8F31DDA-DB96-4D3A-BF71-36D27E3B9107}" type="presParOf" srcId="{F9E3E3E7-B09C-4170-B111-7B7F0F8FFCD7}" destId="{503BA65E-BFED-47B6-BBF2-1DB1804655EE}" srcOrd="1" destOrd="0" presId="urn:microsoft.com/office/officeart/2005/8/layout/hierarchy4"/>
    <dgm:cxn modelId="{422A9425-0FAB-40AA-AE55-4040ADECD99B}" type="presParOf" srcId="{F9E3E3E7-B09C-4170-B111-7B7F0F8FFCD7}" destId="{4F9BD354-EF5C-4D06-AA36-1DAD4B8222D1}" srcOrd="2" destOrd="0" presId="urn:microsoft.com/office/officeart/2005/8/layout/hierarchy4"/>
    <dgm:cxn modelId="{8F0089E9-6175-4B10-A1D7-AE73345533FA}" type="presParOf" srcId="{4F9BD354-EF5C-4D06-AA36-1DAD4B8222D1}" destId="{FC98DF4D-AAA4-47C6-AA46-1C7FB09180E5}" srcOrd="0" destOrd="0" presId="urn:microsoft.com/office/officeart/2005/8/layout/hierarchy4"/>
    <dgm:cxn modelId="{C1BB5AA5-5179-49CA-ABD5-ED34B57C05E7}" type="presParOf" srcId="{4F9BD354-EF5C-4D06-AA36-1DAD4B8222D1}" destId="{1EED2DD8-B214-4B8D-91B4-9FA5F9AFF840}" srcOrd="1" destOrd="0" presId="urn:microsoft.com/office/officeart/2005/8/layout/hierarchy4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EB4A6B7-F846-4946-A23E-3FA7201872F6}" type="doc">
      <dgm:prSet loTypeId="urn:microsoft.com/office/officeart/2005/8/layout/vList6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pPr rtl="1"/>
          <a:endParaRPr lang="ar-EG"/>
        </a:p>
      </dgm:t>
    </dgm:pt>
    <dgm:pt modelId="{EEC67DCF-F0F6-44EA-8DD5-AEB1ED128FDB}">
      <dgm:prSet phldrT="[Text]"/>
      <dgm:spPr/>
      <dgm:t>
        <a:bodyPr/>
        <a:lstStyle/>
        <a:p>
          <a:pPr rtl="0"/>
          <a:r>
            <a:rPr lang="en-US" dirty="0" smtClean="0"/>
            <a:t>TLCO</a:t>
          </a:r>
          <a:endParaRPr lang="ar-EG" dirty="0"/>
        </a:p>
      </dgm:t>
    </dgm:pt>
    <dgm:pt modelId="{B2104FE4-A99F-4BCA-AF84-28AAD8CC6E12}" type="parTrans" cxnId="{AC3D85F3-1FD7-4127-9DBD-EA7C93B9A783}">
      <dgm:prSet/>
      <dgm:spPr/>
      <dgm:t>
        <a:bodyPr/>
        <a:lstStyle/>
        <a:p>
          <a:pPr rtl="1"/>
          <a:endParaRPr lang="ar-EG"/>
        </a:p>
      </dgm:t>
    </dgm:pt>
    <dgm:pt modelId="{2D0E0611-227C-4BDB-A159-A17631DB9FDB}" type="sibTrans" cxnId="{AC3D85F3-1FD7-4127-9DBD-EA7C93B9A783}">
      <dgm:prSet/>
      <dgm:spPr/>
      <dgm:t>
        <a:bodyPr/>
        <a:lstStyle/>
        <a:p>
          <a:pPr rtl="1"/>
          <a:endParaRPr lang="ar-EG"/>
        </a:p>
      </dgm:t>
    </dgm:pt>
    <dgm:pt modelId="{E62C0A13-5924-4A4D-AB57-3E40C40FB3BB}">
      <dgm:prSet phldrT="[Text]"/>
      <dgm:spPr/>
      <dgm:t>
        <a:bodyPr/>
        <a:lstStyle/>
        <a:p>
          <a:pPr rtl="0"/>
          <a:r>
            <a:rPr lang="en-US" dirty="0" smtClean="0"/>
            <a:t> Normal </a:t>
          </a:r>
          <a:r>
            <a:rPr lang="en-US" dirty="0" smtClean="0">
              <a:solidFill>
                <a:srgbClr val="C00000"/>
              </a:solidFill>
            </a:rPr>
            <a:t>or</a:t>
          </a:r>
          <a:r>
            <a:rPr lang="en-US" dirty="0" smtClean="0"/>
            <a:t> mildly reduced</a:t>
          </a:r>
          <a:endParaRPr lang="ar-EG" dirty="0"/>
        </a:p>
      </dgm:t>
    </dgm:pt>
    <dgm:pt modelId="{C72A8C5D-DB0E-421A-9CC2-09B61F7FE727}" type="parTrans" cxnId="{8A90B40C-3920-4DE3-9350-12F8F36ACDDD}">
      <dgm:prSet/>
      <dgm:spPr/>
      <dgm:t>
        <a:bodyPr/>
        <a:lstStyle/>
        <a:p>
          <a:pPr rtl="1"/>
          <a:endParaRPr lang="ar-EG"/>
        </a:p>
      </dgm:t>
    </dgm:pt>
    <dgm:pt modelId="{FC4B3D24-E9D9-4516-A68B-D36B4A7B3405}" type="sibTrans" cxnId="{8A90B40C-3920-4DE3-9350-12F8F36ACDDD}">
      <dgm:prSet/>
      <dgm:spPr/>
      <dgm:t>
        <a:bodyPr/>
        <a:lstStyle/>
        <a:p>
          <a:pPr rtl="1"/>
          <a:endParaRPr lang="ar-EG"/>
        </a:p>
      </dgm:t>
    </dgm:pt>
    <dgm:pt modelId="{9103F0F4-678E-4878-8EFF-6CC8A6F6F290}">
      <dgm:prSet phldrT="[Text]"/>
      <dgm:spPr/>
      <dgm:t>
        <a:bodyPr/>
        <a:lstStyle/>
        <a:p>
          <a:pPr rtl="1"/>
          <a:r>
            <a:rPr lang="en-US" dirty="0" smtClean="0"/>
            <a:t>KCO</a:t>
          </a:r>
          <a:endParaRPr lang="ar-EG" dirty="0"/>
        </a:p>
      </dgm:t>
    </dgm:pt>
    <dgm:pt modelId="{54C0C663-781A-4263-B573-67A2CBF6F937}" type="parTrans" cxnId="{5BCC75C2-F64A-4026-B127-664A6F8F9375}">
      <dgm:prSet/>
      <dgm:spPr/>
      <dgm:t>
        <a:bodyPr/>
        <a:lstStyle/>
        <a:p>
          <a:pPr rtl="1"/>
          <a:endParaRPr lang="ar-EG"/>
        </a:p>
      </dgm:t>
    </dgm:pt>
    <dgm:pt modelId="{976DFC5C-5234-4FBD-BEB4-4868421D949C}" type="sibTrans" cxnId="{5BCC75C2-F64A-4026-B127-664A6F8F9375}">
      <dgm:prSet/>
      <dgm:spPr/>
      <dgm:t>
        <a:bodyPr/>
        <a:lstStyle/>
        <a:p>
          <a:pPr rtl="1"/>
          <a:endParaRPr lang="ar-EG"/>
        </a:p>
      </dgm:t>
    </dgm:pt>
    <dgm:pt modelId="{F200D00B-4458-43C4-914D-290649B894C0}">
      <dgm:prSet phldrT="[Text]" custT="1"/>
      <dgm:spPr/>
      <dgm:t>
        <a:bodyPr/>
        <a:lstStyle/>
        <a:p>
          <a:pPr rtl="0"/>
          <a:r>
            <a:rPr lang="en-US" sz="4800" dirty="0" smtClean="0"/>
            <a:t>Supernormal</a:t>
          </a:r>
          <a:endParaRPr lang="ar-EG" sz="4000" dirty="0"/>
        </a:p>
      </dgm:t>
    </dgm:pt>
    <dgm:pt modelId="{32519381-8456-4F51-9D9A-D56C32B411AA}" type="parTrans" cxnId="{A01003CF-F604-4407-A1BD-889EB4F58365}">
      <dgm:prSet/>
      <dgm:spPr/>
      <dgm:t>
        <a:bodyPr/>
        <a:lstStyle/>
        <a:p>
          <a:pPr rtl="1"/>
          <a:endParaRPr lang="ar-EG"/>
        </a:p>
      </dgm:t>
    </dgm:pt>
    <dgm:pt modelId="{8B4040E9-0AF2-4D83-9B9A-454092B27BE7}" type="sibTrans" cxnId="{A01003CF-F604-4407-A1BD-889EB4F58365}">
      <dgm:prSet/>
      <dgm:spPr/>
      <dgm:t>
        <a:bodyPr/>
        <a:lstStyle/>
        <a:p>
          <a:pPr rtl="1"/>
          <a:endParaRPr lang="ar-EG"/>
        </a:p>
      </dgm:t>
    </dgm:pt>
    <dgm:pt modelId="{FD97DC0A-AB75-4D19-B282-8E21D75A478A}">
      <dgm:prSet phldrT="[Text]" custT="1"/>
      <dgm:spPr/>
      <dgm:t>
        <a:bodyPr/>
        <a:lstStyle/>
        <a:p>
          <a:pPr rtl="0"/>
          <a:endParaRPr lang="ar-EG" sz="4000" dirty="0"/>
        </a:p>
      </dgm:t>
    </dgm:pt>
    <dgm:pt modelId="{AC050C46-F74A-4C5E-8A52-AC12163DDB17}" type="parTrans" cxnId="{779446C6-3E5C-4549-8FB5-A97575290E41}">
      <dgm:prSet/>
      <dgm:spPr/>
      <dgm:t>
        <a:bodyPr/>
        <a:lstStyle/>
        <a:p>
          <a:pPr rtl="1"/>
          <a:endParaRPr lang="ar-EG"/>
        </a:p>
      </dgm:t>
    </dgm:pt>
    <dgm:pt modelId="{7FA81D98-4AA5-4E24-AED1-F88FC79F2557}" type="sibTrans" cxnId="{779446C6-3E5C-4549-8FB5-A97575290E41}">
      <dgm:prSet/>
      <dgm:spPr/>
      <dgm:t>
        <a:bodyPr/>
        <a:lstStyle/>
        <a:p>
          <a:pPr rtl="1"/>
          <a:endParaRPr lang="ar-EG"/>
        </a:p>
      </dgm:t>
    </dgm:pt>
    <dgm:pt modelId="{55CCCE96-8AF6-4909-8E0F-5A286B5688CD}" type="pres">
      <dgm:prSet presAssocID="{FEB4A6B7-F846-4946-A23E-3FA7201872F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rtl="1"/>
          <a:endParaRPr lang="ar-EG"/>
        </a:p>
      </dgm:t>
    </dgm:pt>
    <dgm:pt modelId="{B5B2D034-FD91-4155-8B55-07BAA03A9449}" type="pres">
      <dgm:prSet presAssocID="{EEC67DCF-F0F6-44EA-8DD5-AEB1ED128FDB}" presName="linNode" presStyleCnt="0"/>
      <dgm:spPr/>
    </dgm:pt>
    <dgm:pt modelId="{7334F4DB-88C6-491E-8DD8-79E5401F0964}" type="pres">
      <dgm:prSet presAssocID="{EEC67DCF-F0F6-44EA-8DD5-AEB1ED128FDB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F539D625-3C18-4B88-A43B-AD9A3C75FBF8}" type="pres">
      <dgm:prSet presAssocID="{EEC67DCF-F0F6-44EA-8DD5-AEB1ED128FDB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105FEE65-E7D9-47E1-81B5-A36418675292}" type="pres">
      <dgm:prSet presAssocID="{2D0E0611-227C-4BDB-A159-A17631DB9FDB}" presName="spacing" presStyleCnt="0"/>
      <dgm:spPr/>
    </dgm:pt>
    <dgm:pt modelId="{73215004-3581-46A1-AD84-1ED016A39247}" type="pres">
      <dgm:prSet presAssocID="{9103F0F4-678E-4878-8EFF-6CC8A6F6F290}" presName="linNode" presStyleCnt="0"/>
      <dgm:spPr/>
    </dgm:pt>
    <dgm:pt modelId="{146426F3-F565-4133-96D4-E733F58F4F41}" type="pres">
      <dgm:prSet presAssocID="{9103F0F4-678E-4878-8EFF-6CC8A6F6F290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86ED9700-0D2F-406A-87B9-F89FBE1B7360}" type="pres">
      <dgm:prSet presAssocID="{9103F0F4-678E-4878-8EFF-6CC8A6F6F290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3D5072D4-D7BA-4DCC-817E-8149E2548C28}" type="presOf" srcId="{E62C0A13-5924-4A4D-AB57-3E40C40FB3BB}" destId="{F539D625-3C18-4B88-A43B-AD9A3C75FBF8}" srcOrd="0" destOrd="0" presId="urn:microsoft.com/office/officeart/2005/8/layout/vList6"/>
    <dgm:cxn modelId="{B2A8C302-81A2-4CD4-8AF8-4A5FEA9FF1F4}" type="presOf" srcId="{F200D00B-4458-43C4-914D-290649B894C0}" destId="{86ED9700-0D2F-406A-87B9-F89FBE1B7360}" srcOrd="0" destOrd="1" presId="urn:microsoft.com/office/officeart/2005/8/layout/vList6"/>
    <dgm:cxn modelId="{8A90B40C-3920-4DE3-9350-12F8F36ACDDD}" srcId="{EEC67DCF-F0F6-44EA-8DD5-AEB1ED128FDB}" destId="{E62C0A13-5924-4A4D-AB57-3E40C40FB3BB}" srcOrd="0" destOrd="0" parTransId="{C72A8C5D-DB0E-421A-9CC2-09B61F7FE727}" sibTransId="{FC4B3D24-E9D9-4516-A68B-D36B4A7B3405}"/>
    <dgm:cxn modelId="{5BCC75C2-F64A-4026-B127-664A6F8F9375}" srcId="{FEB4A6B7-F846-4946-A23E-3FA7201872F6}" destId="{9103F0F4-678E-4878-8EFF-6CC8A6F6F290}" srcOrd="1" destOrd="0" parTransId="{54C0C663-781A-4263-B573-67A2CBF6F937}" sibTransId="{976DFC5C-5234-4FBD-BEB4-4868421D949C}"/>
    <dgm:cxn modelId="{779446C6-3E5C-4549-8FB5-A97575290E41}" srcId="{9103F0F4-678E-4878-8EFF-6CC8A6F6F290}" destId="{FD97DC0A-AB75-4D19-B282-8E21D75A478A}" srcOrd="0" destOrd="0" parTransId="{AC050C46-F74A-4C5E-8A52-AC12163DDB17}" sibTransId="{7FA81D98-4AA5-4E24-AED1-F88FC79F2557}"/>
    <dgm:cxn modelId="{BC4D34CA-5EB5-4974-9AB5-3F9E7C18A264}" type="presOf" srcId="{9103F0F4-678E-4878-8EFF-6CC8A6F6F290}" destId="{146426F3-F565-4133-96D4-E733F58F4F41}" srcOrd="0" destOrd="0" presId="urn:microsoft.com/office/officeart/2005/8/layout/vList6"/>
    <dgm:cxn modelId="{A01003CF-F604-4407-A1BD-889EB4F58365}" srcId="{9103F0F4-678E-4878-8EFF-6CC8A6F6F290}" destId="{F200D00B-4458-43C4-914D-290649B894C0}" srcOrd="1" destOrd="0" parTransId="{32519381-8456-4F51-9D9A-D56C32B411AA}" sibTransId="{8B4040E9-0AF2-4D83-9B9A-454092B27BE7}"/>
    <dgm:cxn modelId="{AC3D85F3-1FD7-4127-9DBD-EA7C93B9A783}" srcId="{FEB4A6B7-F846-4946-A23E-3FA7201872F6}" destId="{EEC67DCF-F0F6-44EA-8DD5-AEB1ED128FDB}" srcOrd="0" destOrd="0" parTransId="{B2104FE4-A99F-4BCA-AF84-28AAD8CC6E12}" sibTransId="{2D0E0611-227C-4BDB-A159-A17631DB9FDB}"/>
    <dgm:cxn modelId="{D53F34D5-8A90-4B2F-BD29-2EE249655CE0}" type="presOf" srcId="{EEC67DCF-F0F6-44EA-8DD5-AEB1ED128FDB}" destId="{7334F4DB-88C6-491E-8DD8-79E5401F0964}" srcOrd="0" destOrd="0" presId="urn:microsoft.com/office/officeart/2005/8/layout/vList6"/>
    <dgm:cxn modelId="{F68E43F6-BC94-4A3C-AF41-32A6F92EE2D3}" type="presOf" srcId="{FEB4A6B7-F846-4946-A23E-3FA7201872F6}" destId="{55CCCE96-8AF6-4909-8E0F-5A286B5688CD}" srcOrd="0" destOrd="0" presId="urn:microsoft.com/office/officeart/2005/8/layout/vList6"/>
    <dgm:cxn modelId="{63F1BDC6-FF84-478D-9B66-7FBA4F8062BF}" type="presOf" srcId="{FD97DC0A-AB75-4D19-B282-8E21D75A478A}" destId="{86ED9700-0D2F-406A-87B9-F89FBE1B7360}" srcOrd="0" destOrd="0" presId="urn:microsoft.com/office/officeart/2005/8/layout/vList6"/>
    <dgm:cxn modelId="{9BD485AF-5F0A-4787-BA85-D2A274CD43B4}" type="presParOf" srcId="{55CCCE96-8AF6-4909-8E0F-5A286B5688CD}" destId="{B5B2D034-FD91-4155-8B55-07BAA03A9449}" srcOrd="0" destOrd="0" presId="urn:microsoft.com/office/officeart/2005/8/layout/vList6"/>
    <dgm:cxn modelId="{8551F9EB-FA85-404A-A674-24F891007433}" type="presParOf" srcId="{B5B2D034-FD91-4155-8B55-07BAA03A9449}" destId="{7334F4DB-88C6-491E-8DD8-79E5401F0964}" srcOrd="0" destOrd="0" presId="urn:microsoft.com/office/officeart/2005/8/layout/vList6"/>
    <dgm:cxn modelId="{DE1E7D5C-B675-4A45-812E-B8B25BC6EBE0}" type="presParOf" srcId="{B5B2D034-FD91-4155-8B55-07BAA03A9449}" destId="{F539D625-3C18-4B88-A43B-AD9A3C75FBF8}" srcOrd="1" destOrd="0" presId="urn:microsoft.com/office/officeart/2005/8/layout/vList6"/>
    <dgm:cxn modelId="{294B559B-6885-4229-9150-A50CEB896A17}" type="presParOf" srcId="{55CCCE96-8AF6-4909-8E0F-5A286B5688CD}" destId="{105FEE65-E7D9-47E1-81B5-A36418675292}" srcOrd="1" destOrd="0" presId="urn:microsoft.com/office/officeart/2005/8/layout/vList6"/>
    <dgm:cxn modelId="{662C5318-73A5-490C-835C-0C7406174130}" type="presParOf" srcId="{55CCCE96-8AF6-4909-8E0F-5A286B5688CD}" destId="{73215004-3581-46A1-AD84-1ED016A39247}" srcOrd="2" destOrd="0" presId="urn:microsoft.com/office/officeart/2005/8/layout/vList6"/>
    <dgm:cxn modelId="{C0589D35-3DAC-4116-A5D9-223CA14F1E17}" type="presParOf" srcId="{73215004-3581-46A1-AD84-1ED016A39247}" destId="{146426F3-F565-4133-96D4-E733F58F4F41}" srcOrd="0" destOrd="0" presId="urn:microsoft.com/office/officeart/2005/8/layout/vList6"/>
    <dgm:cxn modelId="{5CDF3AAD-5A0C-466C-82A4-08E02E60B443}" type="presParOf" srcId="{73215004-3581-46A1-AD84-1ED016A39247}" destId="{86ED9700-0D2F-406A-87B9-F89FBE1B7360}" srcOrd="1" destOrd="0" presId="urn:microsoft.com/office/officeart/2005/8/layout/vList6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C1EA8AA-E49B-44A1-901A-BCB11ACD6D81}" type="doc">
      <dgm:prSet loTypeId="urn:microsoft.com/office/officeart/2005/8/layout/pyramid2" loCatId="list" qsTypeId="urn:microsoft.com/office/officeart/2005/8/quickstyle/3d3" qsCatId="3D" csTypeId="urn:microsoft.com/office/officeart/2005/8/colors/accent2_5" csCatId="accent2" phldr="1"/>
      <dgm:spPr/>
    </dgm:pt>
    <dgm:pt modelId="{C5189988-C4AD-4E27-A452-37CCE3669820}">
      <dgm:prSet phldrT="[Text]"/>
      <dgm:spPr/>
      <dgm:t>
        <a:bodyPr/>
        <a:lstStyle/>
        <a:p>
          <a:pPr rtl="0"/>
          <a:r>
            <a:rPr lang="en-US" b="1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</a:rPr>
            <a:t>History &amp; Examination</a:t>
          </a:r>
          <a:endParaRPr lang="ar-EG" b="1" dirty="0"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50800" dist="50800" dir="5400000" algn="ctr" rotWithShape="0">
                <a:schemeClr val="bg1"/>
              </a:outerShdw>
            </a:effectLst>
          </a:endParaRPr>
        </a:p>
      </dgm:t>
    </dgm:pt>
    <dgm:pt modelId="{23A79F7A-7D8A-4530-AB14-3554A7A329E9}" type="parTrans" cxnId="{F90D9A43-53EB-447A-B82A-B6091521CA91}">
      <dgm:prSet/>
      <dgm:spPr/>
      <dgm:t>
        <a:bodyPr/>
        <a:lstStyle/>
        <a:p>
          <a:pPr rtl="1"/>
          <a:endParaRPr lang="ar-EG"/>
        </a:p>
      </dgm:t>
    </dgm:pt>
    <dgm:pt modelId="{80EF57F3-5976-45F7-A88F-250D4D29EF41}" type="sibTrans" cxnId="{F90D9A43-53EB-447A-B82A-B6091521CA91}">
      <dgm:prSet/>
      <dgm:spPr/>
      <dgm:t>
        <a:bodyPr/>
        <a:lstStyle/>
        <a:p>
          <a:pPr rtl="1"/>
          <a:endParaRPr lang="ar-EG"/>
        </a:p>
      </dgm:t>
    </dgm:pt>
    <dgm:pt modelId="{A961238F-9733-41F7-9557-49E117C89C4F}">
      <dgm:prSet phldrT="[Text]"/>
      <dgm:spPr/>
      <dgm:t>
        <a:bodyPr/>
        <a:lstStyle/>
        <a:p>
          <a:pPr rtl="0"/>
          <a:r>
            <a:rPr lang="en-US" b="1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</a:rPr>
            <a:t>Tests of Overall Respiratory Function</a:t>
          </a:r>
          <a:endParaRPr lang="ar-EG" dirty="0"/>
        </a:p>
      </dgm:t>
    </dgm:pt>
    <dgm:pt modelId="{14C12056-349A-4658-A810-72F3F3D6CDBC}" type="parTrans" cxnId="{1B6A8E65-2347-4588-A71B-3C772D859E8D}">
      <dgm:prSet/>
      <dgm:spPr/>
      <dgm:t>
        <a:bodyPr/>
        <a:lstStyle/>
        <a:p>
          <a:pPr rtl="1"/>
          <a:endParaRPr lang="ar-EG"/>
        </a:p>
      </dgm:t>
    </dgm:pt>
    <dgm:pt modelId="{22AA6FFA-52D7-493F-B1A0-C1156AD40941}" type="sibTrans" cxnId="{1B6A8E65-2347-4588-A71B-3C772D859E8D}">
      <dgm:prSet/>
      <dgm:spPr/>
      <dgm:t>
        <a:bodyPr/>
        <a:lstStyle/>
        <a:p>
          <a:pPr rtl="1"/>
          <a:endParaRPr lang="ar-EG"/>
        </a:p>
      </dgm:t>
    </dgm:pt>
    <dgm:pt modelId="{E0ABE358-6ACD-4047-A45F-931643A693EF}">
      <dgm:prSet phldrT="[Text]"/>
      <dgm:spPr/>
      <dgm:t>
        <a:bodyPr/>
        <a:lstStyle/>
        <a:p>
          <a:pPr rtl="0"/>
          <a:r>
            <a:rPr lang="en-US" b="1" dirty="0" smtClean="0"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bg1">
                    <a:alpha val="67000"/>
                  </a:schemeClr>
                </a:outerShdw>
              </a:effectLst>
            </a:rPr>
            <a:t>Tests of Respiratory Muscle Strength</a:t>
          </a:r>
          <a:endParaRPr lang="ar-EG" dirty="0">
            <a:solidFill>
              <a:srgbClr val="C00000"/>
            </a:solidFill>
          </a:endParaRPr>
        </a:p>
      </dgm:t>
    </dgm:pt>
    <dgm:pt modelId="{581D52CF-F89E-4ECB-B0D8-D2E78B0C6EE3}" type="parTrans" cxnId="{3EF2EE24-4645-4383-8946-12D08F15B8D4}">
      <dgm:prSet/>
      <dgm:spPr/>
      <dgm:t>
        <a:bodyPr/>
        <a:lstStyle/>
        <a:p>
          <a:pPr rtl="1"/>
          <a:endParaRPr lang="ar-EG"/>
        </a:p>
      </dgm:t>
    </dgm:pt>
    <dgm:pt modelId="{1F1B1A33-9429-4445-BDA1-536A17922725}" type="sibTrans" cxnId="{3EF2EE24-4645-4383-8946-12D08F15B8D4}">
      <dgm:prSet/>
      <dgm:spPr/>
      <dgm:t>
        <a:bodyPr/>
        <a:lstStyle/>
        <a:p>
          <a:pPr rtl="1"/>
          <a:endParaRPr lang="ar-EG"/>
        </a:p>
      </dgm:t>
    </dgm:pt>
    <dgm:pt modelId="{D98E835A-1853-4324-8175-3FA28D9296CE}">
      <dgm:prSet/>
      <dgm:spPr/>
      <dgm:t>
        <a:bodyPr/>
        <a:lstStyle/>
        <a:p>
          <a:pPr rtl="0"/>
          <a:r>
            <a:rPr lang="en-US" b="1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bg1">
                    <a:alpha val="67000"/>
                  </a:schemeClr>
                </a:outerShdw>
              </a:effectLst>
            </a:rPr>
            <a:t>Diaphragm</a:t>
          </a:r>
          <a:r>
            <a:rPr lang="en-US" b="1" u="none" dirty="0" smtClean="0"/>
            <a:t> </a:t>
          </a:r>
          <a:r>
            <a:rPr lang="en-US" b="1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bg1">
                    <a:alpha val="67000"/>
                  </a:schemeClr>
                </a:outerShdw>
              </a:effectLst>
            </a:rPr>
            <a:t>strength</a:t>
          </a:r>
          <a:r>
            <a:rPr lang="ar-EG" b="1" u="none" dirty="0" smtClean="0"/>
            <a:t/>
          </a:r>
          <a:br>
            <a:rPr lang="ar-EG" b="1" u="none" dirty="0" smtClean="0"/>
          </a:br>
          <a:endParaRPr lang="ar-EG" dirty="0"/>
        </a:p>
      </dgm:t>
    </dgm:pt>
    <dgm:pt modelId="{3C2D1C5A-2F6F-4A4E-A8B3-885055F91185}" type="parTrans" cxnId="{2664BA2F-9816-48B9-BE76-36592DD55070}">
      <dgm:prSet/>
      <dgm:spPr/>
      <dgm:t>
        <a:bodyPr/>
        <a:lstStyle/>
        <a:p>
          <a:pPr rtl="1"/>
          <a:endParaRPr lang="ar-EG"/>
        </a:p>
      </dgm:t>
    </dgm:pt>
    <dgm:pt modelId="{9FCB36BA-C27D-4F40-950F-C804E79F9966}" type="sibTrans" cxnId="{2664BA2F-9816-48B9-BE76-36592DD55070}">
      <dgm:prSet/>
      <dgm:spPr/>
      <dgm:t>
        <a:bodyPr/>
        <a:lstStyle/>
        <a:p>
          <a:pPr rtl="1"/>
          <a:endParaRPr lang="ar-EG"/>
        </a:p>
      </dgm:t>
    </dgm:pt>
    <dgm:pt modelId="{10F20209-2035-4B71-8DEA-478ACA7D7F7C}" type="pres">
      <dgm:prSet presAssocID="{CC1EA8AA-E49B-44A1-901A-BCB11ACD6D81}" presName="compositeShape" presStyleCnt="0">
        <dgm:presLayoutVars>
          <dgm:dir/>
          <dgm:resizeHandles/>
        </dgm:presLayoutVars>
      </dgm:prSet>
      <dgm:spPr/>
    </dgm:pt>
    <dgm:pt modelId="{3288FBB6-8F2F-46CA-AE6F-7D1DBB3FA53F}" type="pres">
      <dgm:prSet presAssocID="{CC1EA8AA-E49B-44A1-901A-BCB11ACD6D81}" presName="pyramid" presStyleLbl="node1" presStyleIdx="0" presStyleCnt="1"/>
      <dgm:spPr/>
    </dgm:pt>
    <dgm:pt modelId="{FD51AD90-4B92-413C-847C-BC7BB87F2BB8}" type="pres">
      <dgm:prSet presAssocID="{CC1EA8AA-E49B-44A1-901A-BCB11ACD6D81}" presName="theList" presStyleCnt="0"/>
      <dgm:spPr/>
    </dgm:pt>
    <dgm:pt modelId="{744E32D5-25C7-4068-89D1-B4E72FDDF949}" type="pres">
      <dgm:prSet presAssocID="{C5189988-C4AD-4E27-A452-37CCE3669820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E021DA75-B9D4-445A-B8CF-E86C09E004F9}" type="pres">
      <dgm:prSet presAssocID="{C5189988-C4AD-4E27-A452-37CCE3669820}" presName="aSpace" presStyleCnt="0"/>
      <dgm:spPr/>
    </dgm:pt>
    <dgm:pt modelId="{6E57FB4F-BAA3-473A-87D5-C42D1824BA3F}" type="pres">
      <dgm:prSet presAssocID="{A961238F-9733-41F7-9557-49E117C89C4F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CEF223A9-7C24-4B23-995B-082EE1F03761}" type="pres">
      <dgm:prSet presAssocID="{A961238F-9733-41F7-9557-49E117C89C4F}" presName="aSpace" presStyleCnt="0"/>
      <dgm:spPr/>
    </dgm:pt>
    <dgm:pt modelId="{2B5307A8-2926-4898-BE69-E067A4F22AE1}" type="pres">
      <dgm:prSet presAssocID="{E0ABE358-6ACD-4047-A45F-931643A693EF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7C2AA42-EAC8-480A-883E-1D3389FCB8DF}" type="pres">
      <dgm:prSet presAssocID="{E0ABE358-6ACD-4047-A45F-931643A693EF}" presName="aSpace" presStyleCnt="0"/>
      <dgm:spPr/>
    </dgm:pt>
    <dgm:pt modelId="{23D83CCC-7993-4EB4-879F-9572486573D5}" type="pres">
      <dgm:prSet presAssocID="{D98E835A-1853-4324-8175-3FA28D9296CE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F38B4676-2D6D-4A63-947F-61A52C50C650}" type="pres">
      <dgm:prSet presAssocID="{D98E835A-1853-4324-8175-3FA28D9296CE}" presName="aSpace" presStyleCnt="0"/>
      <dgm:spPr/>
    </dgm:pt>
  </dgm:ptLst>
  <dgm:cxnLst>
    <dgm:cxn modelId="{2664BA2F-9816-48B9-BE76-36592DD55070}" srcId="{CC1EA8AA-E49B-44A1-901A-BCB11ACD6D81}" destId="{D98E835A-1853-4324-8175-3FA28D9296CE}" srcOrd="3" destOrd="0" parTransId="{3C2D1C5A-2F6F-4A4E-A8B3-885055F91185}" sibTransId="{9FCB36BA-C27D-4F40-950F-C804E79F9966}"/>
    <dgm:cxn modelId="{3EF2EE24-4645-4383-8946-12D08F15B8D4}" srcId="{CC1EA8AA-E49B-44A1-901A-BCB11ACD6D81}" destId="{E0ABE358-6ACD-4047-A45F-931643A693EF}" srcOrd="2" destOrd="0" parTransId="{581D52CF-F89E-4ECB-B0D8-D2E78B0C6EE3}" sibTransId="{1F1B1A33-9429-4445-BDA1-536A17922725}"/>
    <dgm:cxn modelId="{A36779F5-FFDA-4E35-A043-DC24EC7AC665}" type="presOf" srcId="{A961238F-9733-41F7-9557-49E117C89C4F}" destId="{6E57FB4F-BAA3-473A-87D5-C42D1824BA3F}" srcOrd="0" destOrd="0" presId="urn:microsoft.com/office/officeart/2005/8/layout/pyramid2"/>
    <dgm:cxn modelId="{E072D4CC-1392-4D93-9885-52E562AF5208}" type="presOf" srcId="{CC1EA8AA-E49B-44A1-901A-BCB11ACD6D81}" destId="{10F20209-2035-4B71-8DEA-478ACA7D7F7C}" srcOrd="0" destOrd="0" presId="urn:microsoft.com/office/officeart/2005/8/layout/pyramid2"/>
    <dgm:cxn modelId="{1B6A8E65-2347-4588-A71B-3C772D859E8D}" srcId="{CC1EA8AA-E49B-44A1-901A-BCB11ACD6D81}" destId="{A961238F-9733-41F7-9557-49E117C89C4F}" srcOrd="1" destOrd="0" parTransId="{14C12056-349A-4658-A810-72F3F3D6CDBC}" sibTransId="{22AA6FFA-52D7-493F-B1A0-C1156AD40941}"/>
    <dgm:cxn modelId="{19D4D7E2-B3A8-4357-8DDA-764C4EFE0AF5}" type="presOf" srcId="{C5189988-C4AD-4E27-A452-37CCE3669820}" destId="{744E32D5-25C7-4068-89D1-B4E72FDDF949}" srcOrd="0" destOrd="0" presId="urn:microsoft.com/office/officeart/2005/8/layout/pyramid2"/>
    <dgm:cxn modelId="{71B40D23-1A1A-4F92-8707-5AFB6285A1A6}" type="presOf" srcId="{E0ABE358-6ACD-4047-A45F-931643A693EF}" destId="{2B5307A8-2926-4898-BE69-E067A4F22AE1}" srcOrd="0" destOrd="0" presId="urn:microsoft.com/office/officeart/2005/8/layout/pyramid2"/>
    <dgm:cxn modelId="{F90D9A43-53EB-447A-B82A-B6091521CA91}" srcId="{CC1EA8AA-E49B-44A1-901A-BCB11ACD6D81}" destId="{C5189988-C4AD-4E27-A452-37CCE3669820}" srcOrd="0" destOrd="0" parTransId="{23A79F7A-7D8A-4530-AB14-3554A7A329E9}" sibTransId="{80EF57F3-5976-45F7-A88F-250D4D29EF41}"/>
    <dgm:cxn modelId="{BAC05396-E26B-49A2-9596-B2E2E28DA1DA}" type="presOf" srcId="{D98E835A-1853-4324-8175-3FA28D9296CE}" destId="{23D83CCC-7993-4EB4-879F-9572486573D5}" srcOrd="0" destOrd="0" presId="urn:microsoft.com/office/officeart/2005/8/layout/pyramid2"/>
    <dgm:cxn modelId="{D047E3A2-9C90-47F0-807F-4F3914F1F1A5}" type="presParOf" srcId="{10F20209-2035-4B71-8DEA-478ACA7D7F7C}" destId="{3288FBB6-8F2F-46CA-AE6F-7D1DBB3FA53F}" srcOrd="0" destOrd="0" presId="urn:microsoft.com/office/officeart/2005/8/layout/pyramid2"/>
    <dgm:cxn modelId="{6070A73B-1EF2-419A-9B7A-975440A86513}" type="presParOf" srcId="{10F20209-2035-4B71-8DEA-478ACA7D7F7C}" destId="{FD51AD90-4B92-413C-847C-BC7BB87F2BB8}" srcOrd="1" destOrd="0" presId="urn:microsoft.com/office/officeart/2005/8/layout/pyramid2"/>
    <dgm:cxn modelId="{55764B25-45EB-44BB-91CB-D04810F06706}" type="presParOf" srcId="{FD51AD90-4B92-413C-847C-BC7BB87F2BB8}" destId="{744E32D5-25C7-4068-89D1-B4E72FDDF949}" srcOrd="0" destOrd="0" presId="urn:microsoft.com/office/officeart/2005/8/layout/pyramid2"/>
    <dgm:cxn modelId="{5D7B22CA-9AD9-402D-86CE-28EDBAE869A3}" type="presParOf" srcId="{FD51AD90-4B92-413C-847C-BC7BB87F2BB8}" destId="{E021DA75-B9D4-445A-B8CF-E86C09E004F9}" srcOrd="1" destOrd="0" presId="urn:microsoft.com/office/officeart/2005/8/layout/pyramid2"/>
    <dgm:cxn modelId="{F46D2CB0-C161-4E79-B0A3-8A6DD63C1FD8}" type="presParOf" srcId="{FD51AD90-4B92-413C-847C-BC7BB87F2BB8}" destId="{6E57FB4F-BAA3-473A-87D5-C42D1824BA3F}" srcOrd="2" destOrd="0" presId="urn:microsoft.com/office/officeart/2005/8/layout/pyramid2"/>
    <dgm:cxn modelId="{904C88C3-D145-4A46-A56D-040027DBB56A}" type="presParOf" srcId="{FD51AD90-4B92-413C-847C-BC7BB87F2BB8}" destId="{CEF223A9-7C24-4B23-995B-082EE1F03761}" srcOrd="3" destOrd="0" presId="urn:microsoft.com/office/officeart/2005/8/layout/pyramid2"/>
    <dgm:cxn modelId="{BFD29315-086F-48F4-9193-4116199111C8}" type="presParOf" srcId="{FD51AD90-4B92-413C-847C-BC7BB87F2BB8}" destId="{2B5307A8-2926-4898-BE69-E067A4F22AE1}" srcOrd="4" destOrd="0" presId="urn:microsoft.com/office/officeart/2005/8/layout/pyramid2"/>
    <dgm:cxn modelId="{C8179D4D-EE39-46D7-9261-221546700E39}" type="presParOf" srcId="{FD51AD90-4B92-413C-847C-BC7BB87F2BB8}" destId="{D7C2AA42-EAC8-480A-883E-1D3389FCB8DF}" srcOrd="5" destOrd="0" presId="urn:microsoft.com/office/officeart/2005/8/layout/pyramid2"/>
    <dgm:cxn modelId="{3C6DB20E-6082-42F9-8B69-ACA4FF8D5F64}" type="presParOf" srcId="{FD51AD90-4B92-413C-847C-BC7BB87F2BB8}" destId="{23D83CCC-7993-4EB4-879F-9572486573D5}" srcOrd="6" destOrd="0" presId="urn:microsoft.com/office/officeart/2005/8/layout/pyramid2"/>
    <dgm:cxn modelId="{DBB0963A-FD32-4913-8C73-9DB379C020F8}" type="presParOf" srcId="{FD51AD90-4B92-413C-847C-BC7BB87F2BB8}" destId="{F38B4676-2D6D-4A63-947F-61A52C50C650}" srcOrd="7" destOrd="0" presId="urn:microsoft.com/office/officeart/2005/8/layout/pyramid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C3A362C-6046-4861-B09A-7A47EF72EA65}" type="doc">
      <dgm:prSet loTypeId="urn:microsoft.com/office/officeart/2005/8/layout/chevron2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pPr rtl="1"/>
          <a:endParaRPr lang="ar-EG"/>
        </a:p>
      </dgm:t>
    </dgm:pt>
    <dgm:pt modelId="{39E2643C-6405-492B-9418-C2FBA8855457}">
      <dgm:prSet phldrT="[Text]"/>
      <dgm:spPr/>
      <dgm:t>
        <a:bodyPr/>
        <a:lstStyle/>
        <a:p>
          <a:pPr rtl="0"/>
          <a:r>
            <a:rPr lang="en-US" dirty="0" smtClean="0"/>
            <a:t>1</a:t>
          </a:r>
          <a:endParaRPr lang="ar-EG" dirty="0"/>
        </a:p>
      </dgm:t>
    </dgm:pt>
    <dgm:pt modelId="{E4B07950-83D8-4E53-BC10-55D26D15932E}" type="parTrans" cxnId="{93DD7836-F3EE-46F6-B42D-491E359CE55D}">
      <dgm:prSet/>
      <dgm:spPr/>
      <dgm:t>
        <a:bodyPr/>
        <a:lstStyle/>
        <a:p>
          <a:pPr rtl="1"/>
          <a:endParaRPr lang="ar-EG"/>
        </a:p>
      </dgm:t>
    </dgm:pt>
    <dgm:pt modelId="{4452C9E9-8F9E-4415-B0BA-64AB606B54DE}" type="sibTrans" cxnId="{93DD7836-F3EE-46F6-B42D-491E359CE55D}">
      <dgm:prSet/>
      <dgm:spPr/>
      <dgm:t>
        <a:bodyPr/>
        <a:lstStyle/>
        <a:p>
          <a:pPr rtl="1"/>
          <a:endParaRPr lang="ar-EG"/>
        </a:p>
      </dgm:t>
    </dgm:pt>
    <dgm:pt modelId="{F35DE492-D5D1-4009-B5AB-F9B62CABB821}">
      <dgm:prSet phldrT="[Text]" custT="1"/>
      <dgm:spPr/>
      <dgm:t>
        <a:bodyPr/>
        <a:lstStyle/>
        <a:p>
          <a:pPr rtl="0"/>
          <a:r>
            <a:rPr lang="en-GB" sz="2400" b="1" i="0" u="none" dirty="0" smtClean="0"/>
            <a:t>Maximal </a:t>
          </a:r>
          <a:r>
            <a:rPr lang="en-GB" sz="2400" b="1" i="0" u="none" dirty="0" err="1" smtClean="0"/>
            <a:t>inspiratory</a:t>
          </a:r>
          <a:r>
            <a:rPr lang="en-GB" sz="2400" b="1" i="0" u="none" dirty="0" smtClean="0"/>
            <a:t> and expiratory pressures</a:t>
          </a:r>
          <a:r>
            <a:rPr lang="en-US" sz="2400" b="1" i="0" u="none" dirty="0" smtClean="0"/>
            <a:t/>
          </a:r>
          <a:br>
            <a:rPr lang="en-US" sz="2400" b="1" i="0" u="none" dirty="0" smtClean="0"/>
          </a:br>
          <a:endParaRPr lang="ar-EG" sz="2400" b="1" i="0" u="none" dirty="0" smtClean="0"/>
        </a:p>
      </dgm:t>
    </dgm:pt>
    <dgm:pt modelId="{DDF29FA4-8F30-41D8-95CF-340C441EEB33}" type="parTrans" cxnId="{44E36521-EDAC-46F9-9C0D-BC3FA23E781B}">
      <dgm:prSet/>
      <dgm:spPr/>
      <dgm:t>
        <a:bodyPr/>
        <a:lstStyle/>
        <a:p>
          <a:pPr rtl="1"/>
          <a:endParaRPr lang="ar-EG"/>
        </a:p>
      </dgm:t>
    </dgm:pt>
    <dgm:pt modelId="{E4AB647C-CF0D-4F24-A5EF-F53A81779579}" type="sibTrans" cxnId="{44E36521-EDAC-46F9-9C0D-BC3FA23E781B}">
      <dgm:prSet/>
      <dgm:spPr/>
      <dgm:t>
        <a:bodyPr/>
        <a:lstStyle/>
        <a:p>
          <a:pPr rtl="1"/>
          <a:endParaRPr lang="ar-EG"/>
        </a:p>
      </dgm:t>
    </dgm:pt>
    <dgm:pt modelId="{5E4A32C8-7C8F-4B32-94D7-75068555399D}">
      <dgm:prSet phldrT="[Text]"/>
      <dgm:spPr/>
      <dgm:t>
        <a:bodyPr/>
        <a:lstStyle/>
        <a:p>
          <a:pPr rtl="1"/>
          <a:r>
            <a:rPr lang="en-US" dirty="0" smtClean="0"/>
            <a:t>2</a:t>
          </a:r>
          <a:endParaRPr lang="ar-EG" dirty="0"/>
        </a:p>
      </dgm:t>
    </dgm:pt>
    <dgm:pt modelId="{D5B5099D-E9DD-496F-858E-BADB20DCBDBD}" type="parTrans" cxnId="{089ADB3F-E0F3-4160-80C9-9DDD2A845303}">
      <dgm:prSet/>
      <dgm:spPr/>
      <dgm:t>
        <a:bodyPr/>
        <a:lstStyle/>
        <a:p>
          <a:pPr rtl="1"/>
          <a:endParaRPr lang="ar-EG"/>
        </a:p>
      </dgm:t>
    </dgm:pt>
    <dgm:pt modelId="{D2C352B7-4558-49D1-9046-A6AF0F253E9C}" type="sibTrans" cxnId="{089ADB3F-E0F3-4160-80C9-9DDD2A845303}">
      <dgm:prSet/>
      <dgm:spPr/>
      <dgm:t>
        <a:bodyPr/>
        <a:lstStyle/>
        <a:p>
          <a:pPr rtl="1"/>
          <a:endParaRPr lang="ar-EG"/>
        </a:p>
      </dgm:t>
    </dgm:pt>
    <dgm:pt modelId="{E97ABB89-9CB7-4237-8D4F-A8A02B3D4569}">
      <dgm:prSet phldrT="[Text]" custT="1"/>
      <dgm:spPr/>
      <dgm:t>
        <a:bodyPr/>
        <a:lstStyle/>
        <a:p>
          <a:pPr rtl="0"/>
          <a:r>
            <a:rPr lang="en-GB" sz="2400" b="1" i="0" u="none" dirty="0" smtClean="0"/>
            <a:t>Sniff nasal </a:t>
          </a:r>
          <a:r>
            <a:rPr lang="en-GB" sz="2400" b="1" i="0" u="none" dirty="0" err="1" smtClean="0"/>
            <a:t>inspiratory</a:t>
          </a:r>
          <a:r>
            <a:rPr lang="en-GB" sz="2400" b="1" i="0" u="none" dirty="0" smtClean="0"/>
            <a:t> pressure</a:t>
          </a:r>
          <a:r>
            <a:rPr lang="en-US" sz="2400" b="1" i="0" u="none" dirty="0" smtClean="0"/>
            <a:t/>
          </a:r>
          <a:br>
            <a:rPr lang="en-US" sz="2400" b="1" i="0" u="none" dirty="0" smtClean="0"/>
          </a:br>
          <a:endParaRPr lang="ar-EG" sz="2400" b="1" i="0" u="none" dirty="0"/>
        </a:p>
      </dgm:t>
    </dgm:pt>
    <dgm:pt modelId="{F26B8F27-AF26-4608-ACF7-AB652872A80C}" type="parTrans" cxnId="{3F41C0A5-B1E5-455D-AAB2-FDBCD37273B4}">
      <dgm:prSet/>
      <dgm:spPr/>
      <dgm:t>
        <a:bodyPr/>
        <a:lstStyle/>
        <a:p>
          <a:pPr rtl="1"/>
          <a:endParaRPr lang="ar-EG"/>
        </a:p>
      </dgm:t>
    </dgm:pt>
    <dgm:pt modelId="{EDC7D58B-E0C3-492E-A2BB-B8E4D9AF13C1}" type="sibTrans" cxnId="{3F41C0A5-B1E5-455D-AAB2-FDBCD37273B4}">
      <dgm:prSet/>
      <dgm:spPr/>
      <dgm:t>
        <a:bodyPr/>
        <a:lstStyle/>
        <a:p>
          <a:pPr rtl="1"/>
          <a:endParaRPr lang="ar-EG"/>
        </a:p>
      </dgm:t>
    </dgm:pt>
    <dgm:pt modelId="{7610155F-F06D-4107-867E-C79314DE05C0}">
      <dgm:prSet phldrT="[Text]"/>
      <dgm:spPr/>
      <dgm:t>
        <a:bodyPr/>
        <a:lstStyle/>
        <a:p>
          <a:pPr rtl="1"/>
          <a:r>
            <a:rPr lang="en-US" dirty="0" smtClean="0"/>
            <a:t>3</a:t>
          </a:r>
          <a:endParaRPr lang="ar-EG" dirty="0"/>
        </a:p>
      </dgm:t>
    </dgm:pt>
    <dgm:pt modelId="{4EB1EBF7-1E3A-417D-A51F-39CF26FF508D}" type="parTrans" cxnId="{0DD9BC75-FF3E-4366-85A1-E708403F4B0E}">
      <dgm:prSet/>
      <dgm:spPr/>
      <dgm:t>
        <a:bodyPr/>
        <a:lstStyle/>
        <a:p>
          <a:pPr rtl="1"/>
          <a:endParaRPr lang="ar-EG"/>
        </a:p>
      </dgm:t>
    </dgm:pt>
    <dgm:pt modelId="{52A9D4BF-ED28-469A-8C15-5E024F719CE5}" type="sibTrans" cxnId="{0DD9BC75-FF3E-4366-85A1-E708403F4B0E}">
      <dgm:prSet/>
      <dgm:spPr/>
      <dgm:t>
        <a:bodyPr/>
        <a:lstStyle/>
        <a:p>
          <a:pPr rtl="1"/>
          <a:endParaRPr lang="ar-EG"/>
        </a:p>
      </dgm:t>
    </dgm:pt>
    <dgm:pt modelId="{06AA1564-1C55-4CB1-88DD-FB18E28F8D6A}">
      <dgm:prSet phldrT="[Text]" custT="1"/>
      <dgm:spPr/>
      <dgm:t>
        <a:bodyPr/>
        <a:lstStyle/>
        <a:p>
          <a:pPr rtl="0"/>
          <a:r>
            <a:rPr lang="en-GB" sz="2400" b="1" i="0" u="none" dirty="0" smtClean="0"/>
            <a:t>Peak cough flow</a:t>
          </a:r>
          <a:r>
            <a:rPr lang="en-US" sz="2400" b="1" i="0" u="none" dirty="0" smtClean="0"/>
            <a:t/>
          </a:r>
          <a:br>
            <a:rPr lang="en-US" sz="2400" b="1" i="0" u="none" dirty="0" smtClean="0"/>
          </a:br>
          <a:endParaRPr lang="ar-EG" sz="2400" b="1" i="0" u="none" dirty="0" smtClean="0"/>
        </a:p>
      </dgm:t>
    </dgm:pt>
    <dgm:pt modelId="{8E9288C0-21AA-4CB5-AF4C-F16F417D204E}" type="parTrans" cxnId="{B43D5A5A-D987-405C-BE41-88187216FC7F}">
      <dgm:prSet/>
      <dgm:spPr/>
      <dgm:t>
        <a:bodyPr/>
        <a:lstStyle/>
        <a:p>
          <a:pPr rtl="1"/>
          <a:endParaRPr lang="ar-EG"/>
        </a:p>
      </dgm:t>
    </dgm:pt>
    <dgm:pt modelId="{D4022C59-BDD1-40EA-8AB4-8E35EBFC7262}" type="sibTrans" cxnId="{B43D5A5A-D987-405C-BE41-88187216FC7F}">
      <dgm:prSet/>
      <dgm:spPr/>
      <dgm:t>
        <a:bodyPr/>
        <a:lstStyle/>
        <a:p>
          <a:pPr rtl="1"/>
          <a:endParaRPr lang="ar-EG"/>
        </a:p>
      </dgm:t>
    </dgm:pt>
    <dgm:pt modelId="{CB5FD590-DC2D-43A5-B8FC-3F5CEE485401}">
      <dgm:prSet/>
      <dgm:spPr/>
      <dgm:t>
        <a:bodyPr/>
        <a:lstStyle/>
        <a:p>
          <a:pPr rtl="1"/>
          <a:r>
            <a:rPr lang="en-US" dirty="0" smtClean="0"/>
            <a:t>4</a:t>
          </a:r>
          <a:endParaRPr lang="ar-EG" dirty="0"/>
        </a:p>
      </dgm:t>
    </dgm:pt>
    <dgm:pt modelId="{87C1BF6E-E5A6-424B-93D3-46FFD58203F0}" type="parTrans" cxnId="{1232E1AA-0773-4019-8A59-D3E283C0069E}">
      <dgm:prSet/>
      <dgm:spPr/>
      <dgm:t>
        <a:bodyPr/>
        <a:lstStyle/>
        <a:p>
          <a:pPr rtl="1"/>
          <a:endParaRPr lang="ar-EG"/>
        </a:p>
      </dgm:t>
    </dgm:pt>
    <dgm:pt modelId="{C815FF36-B4B4-4BA2-AC06-CB162FD8EACA}" type="sibTrans" cxnId="{1232E1AA-0773-4019-8A59-D3E283C0069E}">
      <dgm:prSet/>
      <dgm:spPr/>
      <dgm:t>
        <a:bodyPr/>
        <a:lstStyle/>
        <a:p>
          <a:pPr rtl="1"/>
          <a:endParaRPr lang="ar-EG"/>
        </a:p>
      </dgm:t>
    </dgm:pt>
    <dgm:pt modelId="{6A6711C2-1D71-465D-A38A-D4990FEAAE2A}">
      <dgm:prSet custT="1"/>
      <dgm:spPr/>
      <dgm:t>
        <a:bodyPr/>
        <a:lstStyle/>
        <a:p>
          <a:pPr rtl="0"/>
          <a:r>
            <a:rPr lang="en-US" sz="2400" b="1" i="0" u="none" dirty="0" smtClean="0"/>
            <a:t>Diaphragm strength</a:t>
          </a:r>
          <a:endParaRPr lang="ar-EG" sz="2400" b="1" i="0" u="none" dirty="0" smtClean="0"/>
        </a:p>
      </dgm:t>
    </dgm:pt>
    <dgm:pt modelId="{D0A8A0D8-A13A-461C-8208-0DBD0B2FEAD4}" type="parTrans" cxnId="{91E85C19-5AD4-4824-9F37-E67C7E865374}">
      <dgm:prSet/>
      <dgm:spPr/>
      <dgm:t>
        <a:bodyPr/>
        <a:lstStyle/>
        <a:p>
          <a:pPr rtl="1"/>
          <a:endParaRPr lang="ar-EG"/>
        </a:p>
      </dgm:t>
    </dgm:pt>
    <dgm:pt modelId="{EC651A8E-1616-4447-B225-F44D979D73EC}" type="sibTrans" cxnId="{91E85C19-5AD4-4824-9F37-E67C7E865374}">
      <dgm:prSet/>
      <dgm:spPr/>
      <dgm:t>
        <a:bodyPr/>
        <a:lstStyle/>
        <a:p>
          <a:pPr rtl="1"/>
          <a:endParaRPr lang="ar-EG"/>
        </a:p>
      </dgm:t>
    </dgm:pt>
    <dgm:pt modelId="{B868CAC1-46DA-43D8-82CE-79689F63BE22}">
      <dgm:prSet phldrT="[Text]" custT="1"/>
      <dgm:spPr/>
      <dgm:t>
        <a:bodyPr/>
        <a:lstStyle/>
        <a:p>
          <a:pPr rtl="0"/>
          <a:endParaRPr lang="ar-EG" sz="2000" b="1" i="0" u="none" dirty="0" smtClean="0"/>
        </a:p>
      </dgm:t>
    </dgm:pt>
    <dgm:pt modelId="{9C0021EC-16CC-4E93-958A-664788093746}" type="parTrans" cxnId="{2A039E55-AC0D-4347-A469-028124C3701A}">
      <dgm:prSet/>
      <dgm:spPr/>
      <dgm:t>
        <a:bodyPr/>
        <a:lstStyle/>
        <a:p>
          <a:pPr rtl="1"/>
          <a:endParaRPr lang="ar-EG"/>
        </a:p>
      </dgm:t>
    </dgm:pt>
    <dgm:pt modelId="{81D9F055-6466-4508-BD5E-D1FA56D68BC4}" type="sibTrans" cxnId="{2A039E55-AC0D-4347-A469-028124C3701A}">
      <dgm:prSet/>
      <dgm:spPr/>
      <dgm:t>
        <a:bodyPr/>
        <a:lstStyle/>
        <a:p>
          <a:pPr rtl="1"/>
          <a:endParaRPr lang="ar-EG"/>
        </a:p>
      </dgm:t>
    </dgm:pt>
    <dgm:pt modelId="{2DA2A8FD-427C-4E06-8ED4-663F66E0CF6D}">
      <dgm:prSet phldrT="[Text]" custT="1"/>
      <dgm:spPr/>
      <dgm:t>
        <a:bodyPr/>
        <a:lstStyle/>
        <a:p>
          <a:pPr rtl="0"/>
          <a:endParaRPr lang="ar-EG" sz="2000" b="1" i="0" u="none" dirty="0"/>
        </a:p>
      </dgm:t>
    </dgm:pt>
    <dgm:pt modelId="{E792D4B0-D1B7-4D04-8BA3-2FF9B06A5A77}" type="parTrans" cxnId="{B81E4037-75D8-46E5-B3AA-8DBE92898537}">
      <dgm:prSet/>
      <dgm:spPr/>
      <dgm:t>
        <a:bodyPr/>
        <a:lstStyle/>
        <a:p>
          <a:pPr rtl="1"/>
          <a:endParaRPr lang="ar-EG"/>
        </a:p>
      </dgm:t>
    </dgm:pt>
    <dgm:pt modelId="{0CBBCBC8-37BE-458E-ACED-A532C7A78073}" type="sibTrans" cxnId="{B81E4037-75D8-46E5-B3AA-8DBE92898537}">
      <dgm:prSet/>
      <dgm:spPr/>
      <dgm:t>
        <a:bodyPr/>
        <a:lstStyle/>
        <a:p>
          <a:pPr rtl="1"/>
          <a:endParaRPr lang="ar-EG"/>
        </a:p>
      </dgm:t>
    </dgm:pt>
    <dgm:pt modelId="{5763187D-A047-468B-B62E-0A11F0773438}">
      <dgm:prSet phldrT="[Text]" custT="1"/>
      <dgm:spPr/>
      <dgm:t>
        <a:bodyPr/>
        <a:lstStyle/>
        <a:p>
          <a:pPr rtl="0"/>
          <a:endParaRPr lang="ar-EG" sz="2000" b="1" i="0" u="none" dirty="0" smtClean="0"/>
        </a:p>
      </dgm:t>
    </dgm:pt>
    <dgm:pt modelId="{73EC344B-C765-4BC1-8068-5FF649948935}" type="parTrans" cxnId="{0FF270D7-0309-4935-B584-28E65FFA3CB5}">
      <dgm:prSet/>
      <dgm:spPr/>
      <dgm:t>
        <a:bodyPr/>
        <a:lstStyle/>
        <a:p>
          <a:pPr rtl="1"/>
          <a:endParaRPr lang="ar-EG"/>
        </a:p>
      </dgm:t>
    </dgm:pt>
    <dgm:pt modelId="{C93F657A-8B65-46E4-B420-E8D3417AC0B2}" type="sibTrans" cxnId="{0FF270D7-0309-4935-B584-28E65FFA3CB5}">
      <dgm:prSet/>
      <dgm:spPr/>
      <dgm:t>
        <a:bodyPr/>
        <a:lstStyle/>
        <a:p>
          <a:pPr rtl="1"/>
          <a:endParaRPr lang="ar-EG"/>
        </a:p>
      </dgm:t>
    </dgm:pt>
    <dgm:pt modelId="{08FDD731-9CCA-427F-B495-8EFD24147F59}" type="pres">
      <dgm:prSet presAssocID="{5C3A362C-6046-4861-B09A-7A47EF72EA6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9EC5C0FC-D346-4B61-9FE6-D95B8EAA3B0B}" type="pres">
      <dgm:prSet presAssocID="{39E2643C-6405-492B-9418-C2FBA8855457}" presName="composite" presStyleCnt="0"/>
      <dgm:spPr/>
      <dgm:t>
        <a:bodyPr/>
        <a:lstStyle/>
        <a:p>
          <a:pPr rtl="1"/>
          <a:endParaRPr lang="ar-EG"/>
        </a:p>
      </dgm:t>
    </dgm:pt>
    <dgm:pt modelId="{D8F36D55-D204-4434-BAE0-119107C13CED}" type="pres">
      <dgm:prSet presAssocID="{39E2643C-6405-492B-9418-C2FBA885545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16AB4753-18A4-4070-BF14-6E241FED71FD}" type="pres">
      <dgm:prSet presAssocID="{39E2643C-6405-492B-9418-C2FBA8855457}" presName="descendantText" presStyleLbl="alignAcc1" presStyleIdx="0" presStyleCnt="4" custLinFactNeighborY="5400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4347276A-9DA7-4822-866E-7C8F0A7B31DC}" type="pres">
      <dgm:prSet presAssocID="{4452C9E9-8F9E-4415-B0BA-64AB606B54DE}" presName="sp" presStyleCnt="0"/>
      <dgm:spPr/>
      <dgm:t>
        <a:bodyPr/>
        <a:lstStyle/>
        <a:p>
          <a:pPr rtl="1"/>
          <a:endParaRPr lang="ar-EG"/>
        </a:p>
      </dgm:t>
    </dgm:pt>
    <dgm:pt modelId="{386FBE65-C87A-4DC5-B5B1-22564C5580DA}" type="pres">
      <dgm:prSet presAssocID="{5E4A32C8-7C8F-4B32-94D7-75068555399D}" presName="composite" presStyleCnt="0"/>
      <dgm:spPr/>
      <dgm:t>
        <a:bodyPr/>
        <a:lstStyle/>
        <a:p>
          <a:pPr rtl="1"/>
          <a:endParaRPr lang="ar-EG"/>
        </a:p>
      </dgm:t>
    </dgm:pt>
    <dgm:pt modelId="{9C999D97-FA40-43A1-8650-9BA5B666F473}" type="pres">
      <dgm:prSet presAssocID="{5E4A32C8-7C8F-4B32-94D7-75068555399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EECFE20-F9C4-4DB4-AB40-D88F5F935E16}" type="pres">
      <dgm:prSet presAssocID="{5E4A32C8-7C8F-4B32-94D7-75068555399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3F6FDD6E-CF2B-4755-A453-11956E2732C1}" type="pres">
      <dgm:prSet presAssocID="{D2C352B7-4558-49D1-9046-A6AF0F253E9C}" presName="sp" presStyleCnt="0"/>
      <dgm:spPr/>
      <dgm:t>
        <a:bodyPr/>
        <a:lstStyle/>
        <a:p>
          <a:pPr rtl="1"/>
          <a:endParaRPr lang="ar-EG"/>
        </a:p>
      </dgm:t>
    </dgm:pt>
    <dgm:pt modelId="{0245D082-66E7-4365-ABEC-4B28DD72C3F2}" type="pres">
      <dgm:prSet presAssocID="{7610155F-F06D-4107-867E-C79314DE05C0}" presName="composite" presStyleCnt="0"/>
      <dgm:spPr/>
      <dgm:t>
        <a:bodyPr/>
        <a:lstStyle/>
        <a:p>
          <a:pPr rtl="1"/>
          <a:endParaRPr lang="ar-EG"/>
        </a:p>
      </dgm:t>
    </dgm:pt>
    <dgm:pt modelId="{CB378E57-2254-4E8C-9F44-8DAB71B9B6D3}" type="pres">
      <dgm:prSet presAssocID="{7610155F-F06D-4107-867E-C79314DE05C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7C519BA0-F704-432A-AE2B-60C292E8D913}" type="pres">
      <dgm:prSet presAssocID="{7610155F-F06D-4107-867E-C79314DE05C0}" presName="descendantText" presStyleLbl="alignAcc1" presStyleIdx="2" presStyleCnt="4" custLinFactNeighborX="525" custLinFactNeighborY="11890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E2EFE515-C961-4400-9A2E-3CB0856FF6ED}" type="pres">
      <dgm:prSet presAssocID="{52A9D4BF-ED28-469A-8C15-5E024F719CE5}" presName="sp" presStyleCnt="0"/>
      <dgm:spPr/>
      <dgm:t>
        <a:bodyPr/>
        <a:lstStyle/>
        <a:p>
          <a:pPr rtl="1"/>
          <a:endParaRPr lang="ar-EG"/>
        </a:p>
      </dgm:t>
    </dgm:pt>
    <dgm:pt modelId="{181BBBC9-D036-4169-88C4-7DB9F591E12B}" type="pres">
      <dgm:prSet presAssocID="{CB5FD590-DC2D-43A5-B8FC-3F5CEE485401}" presName="composite" presStyleCnt="0"/>
      <dgm:spPr/>
      <dgm:t>
        <a:bodyPr/>
        <a:lstStyle/>
        <a:p>
          <a:pPr rtl="1"/>
          <a:endParaRPr lang="ar-EG"/>
        </a:p>
      </dgm:t>
    </dgm:pt>
    <dgm:pt modelId="{982A53A9-B71A-4B5E-9930-2581B62C205D}" type="pres">
      <dgm:prSet presAssocID="{CB5FD590-DC2D-43A5-B8FC-3F5CEE48540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13460FB8-6E74-4499-945C-8EC1E3180B56}" type="pres">
      <dgm:prSet presAssocID="{CB5FD590-DC2D-43A5-B8FC-3F5CEE48540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1232E1AA-0773-4019-8A59-D3E283C0069E}" srcId="{5C3A362C-6046-4861-B09A-7A47EF72EA65}" destId="{CB5FD590-DC2D-43A5-B8FC-3F5CEE485401}" srcOrd="3" destOrd="0" parTransId="{87C1BF6E-E5A6-424B-93D3-46FFD58203F0}" sibTransId="{C815FF36-B4B4-4BA2-AC06-CB162FD8EACA}"/>
    <dgm:cxn modelId="{0DD9BC75-FF3E-4366-85A1-E708403F4B0E}" srcId="{5C3A362C-6046-4861-B09A-7A47EF72EA65}" destId="{7610155F-F06D-4107-867E-C79314DE05C0}" srcOrd="2" destOrd="0" parTransId="{4EB1EBF7-1E3A-417D-A51F-39CF26FF508D}" sibTransId="{52A9D4BF-ED28-469A-8C15-5E024F719CE5}"/>
    <dgm:cxn modelId="{4DE3A183-7DAD-40C2-A5C8-E29E4BDF229F}" type="presOf" srcId="{F35DE492-D5D1-4009-B5AB-F9B62CABB821}" destId="{16AB4753-18A4-4070-BF14-6E241FED71FD}" srcOrd="0" destOrd="1" presId="urn:microsoft.com/office/officeart/2005/8/layout/chevron2"/>
    <dgm:cxn modelId="{B43D5A5A-D987-405C-BE41-88187216FC7F}" srcId="{7610155F-F06D-4107-867E-C79314DE05C0}" destId="{06AA1564-1C55-4CB1-88DD-FB18E28F8D6A}" srcOrd="1" destOrd="0" parTransId="{8E9288C0-21AA-4CB5-AF4C-F16F417D204E}" sibTransId="{D4022C59-BDD1-40EA-8AB4-8E35EBFC7262}"/>
    <dgm:cxn modelId="{2A039E55-AC0D-4347-A469-028124C3701A}" srcId="{39E2643C-6405-492B-9418-C2FBA8855457}" destId="{B868CAC1-46DA-43D8-82CE-79689F63BE22}" srcOrd="0" destOrd="0" parTransId="{9C0021EC-16CC-4E93-958A-664788093746}" sibTransId="{81D9F055-6466-4508-BD5E-D1FA56D68BC4}"/>
    <dgm:cxn modelId="{EA55D9C5-0A1E-4F91-86D9-9FDED8E79CC7}" type="presOf" srcId="{6A6711C2-1D71-465D-A38A-D4990FEAAE2A}" destId="{13460FB8-6E74-4499-945C-8EC1E3180B56}" srcOrd="0" destOrd="0" presId="urn:microsoft.com/office/officeart/2005/8/layout/chevron2"/>
    <dgm:cxn modelId="{703A9619-81C0-48D0-BCF5-23679A3DC286}" type="presOf" srcId="{5E4A32C8-7C8F-4B32-94D7-75068555399D}" destId="{9C999D97-FA40-43A1-8650-9BA5B666F473}" srcOrd="0" destOrd="0" presId="urn:microsoft.com/office/officeart/2005/8/layout/chevron2"/>
    <dgm:cxn modelId="{83E59779-5387-42E9-BEB1-EBB65E3FE0E8}" type="presOf" srcId="{CB5FD590-DC2D-43A5-B8FC-3F5CEE485401}" destId="{982A53A9-B71A-4B5E-9930-2581B62C205D}" srcOrd="0" destOrd="0" presId="urn:microsoft.com/office/officeart/2005/8/layout/chevron2"/>
    <dgm:cxn modelId="{8E9466FD-FCEB-48E0-B41B-B40135DCF7AB}" type="presOf" srcId="{5763187D-A047-468B-B62E-0A11F0773438}" destId="{7C519BA0-F704-432A-AE2B-60C292E8D913}" srcOrd="0" destOrd="0" presId="urn:microsoft.com/office/officeart/2005/8/layout/chevron2"/>
    <dgm:cxn modelId="{91E85C19-5AD4-4824-9F37-E67C7E865374}" srcId="{CB5FD590-DC2D-43A5-B8FC-3F5CEE485401}" destId="{6A6711C2-1D71-465D-A38A-D4990FEAAE2A}" srcOrd="0" destOrd="0" parTransId="{D0A8A0D8-A13A-461C-8208-0DBD0B2FEAD4}" sibTransId="{EC651A8E-1616-4447-B225-F44D979D73EC}"/>
    <dgm:cxn modelId="{566A3CC3-E792-4A92-9C4F-CDE36967C925}" type="presOf" srcId="{39E2643C-6405-492B-9418-C2FBA8855457}" destId="{D8F36D55-D204-4434-BAE0-119107C13CED}" srcOrd="0" destOrd="0" presId="urn:microsoft.com/office/officeart/2005/8/layout/chevron2"/>
    <dgm:cxn modelId="{EDC08DDA-65BB-4F1B-B457-70BC56B0EC07}" type="presOf" srcId="{5C3A362C-6046-4861-B09A-7A47EF72EA65}" destId="{08FDD731-9CCA-427F-B495-8EFD24147F59}" srcOrd="0" destOrd="0" presId="urn:microsoft.com/office/officeart/2005/8/layout/chevron2"/>
    <dgm:cxn modelId="{44E36521-EDAC-46F9-9C0D-BC3FA23E781B}" srcId="{39E2643C-6405-492B-9418-C2FBA8855457}" destId="{F35DE492-D5D1-4009-B5AB-F9B62CABB821}" srcOrd="1" destOrd="0" parTransId="{DDF29FA4-8F30-41D8-95CF-340C441EEB33}" sibTransId="{E4AB647C-CF0D-4F24-A5EF-F53A81779579}"/>
    <dgm:cxn modelId="{0FF270D7-0309-4935-B584-28E65FFA3CB5}" srcId="{7610155F-F06D-4107-867E-C79314DE05C0}" destId="{5763187D-A047-468B-B62E-0A11F0773438}" srcOrd="0" destOrd="0" parTransId="{73EC344B-C765-4BC1-8068-5FF649948935}" sibTransId="{C93F657A-8B65-46E4-B420-E8D3417AC0B2}"/>
    <dgm:cxn modelId="{13154FED-9578-49E7-BEF6-35B7A9FE23C3}" type="presOf" srcId="{B868CAC1-46DA-43D8-82CE-79689F63BE22}" destId="{16AB4753-18A4-4070-BF14-6E241FED71FD}" srcOrd="0" destOrd="0" presId="urn:microsoft.com/office/officeart/2005/8/layout/chevron2"/>
    <dgm:cxn modelId="{089ADB3F-E0F3-4160-80C9-9DDD2A845303}" srcId="{5C3A362C-6046-4861-B09A-7A47EF72EA65}" destId="{5E4A32C8-7C8F-4B32-94D7-75068555399D}" srcOrd="1" destOrd="0" parTransId="{D5B5099D-E9DD-496F-858E-BADB20DCBDBD}" sibTransId="{D2C352B7-4558-49D1-9046-A6AF0F253E9C}"/>
    <dgm:cxn modelId="{ACC14F6E-9012-4A22-B08D-6322844EE41A}" type="presOf" srcId="{7610155F-F06D-4107-867E-C79314DE05C0}" destId="{CB378E57-2254-4E8C-9F44-8DAB71B9B6D3}" srcOrd="0" destOrd="0" presId="urn:microsoft.com/office/officeart/2005/8/layout/chevron2"/>
    <dgm:cxn modelId="{7F3554BC-F569-46D1-B0F5-B9B0ECE9A30F}" type="presOf" srcId="{2DA2A8FD-427C-4E06-8ED4-663F66E0CF6D}" destId="{DEECFE20-F9C4-4DB4-AB40-D88F5F935E16}" srcOrd="0" destOrd="0" presId="urn:microsoft.com/office/officeart/2005/8/layout/chevron2"/>
    <dgm:cxn modelId="{B81E4037-75D8-46E5-B3AA-8DBE92898537}" srcId="{5E4A32C8-7C8F-4B32-94D7-75068555399D}" destId="{2DA2A8FD-427C-4E06-8ED4-663F66E0CF6D}" srcOrd="0" destOrd="0" parTransId="{E792D4B0-D1B7-4D04-8BA3-2FF9B06A5A77}" sibTransId="{0CBBCBC8-37BE-458E-ACED-A532C7A78073}"/>
    <dgm:cxn modelId="{E7C2F94D-CF15-48F3-B2FB-9BCA3CBD6D47}" type="presOf" srcId="{E97ABB89-9CB7-4237-8D4F-A8A02B3D4569}" destId="{DEECFE20-F9C4-4DB4-AB40-D88F5F935E16}" srcOrd="0" destOrd="1" presId="urn:microsoft.com/office/officeart/2005/8/layout/chevron2"/>
    <dgm:cxn modelId="{E5B8C0A3-097F-4F3C-890F-D704194FFFCB}" type="presOf" srcId="{06AA1564-1C55-4CB1-88DD-FB18E28F8D6A}" destId="{7C519BA0-F704-432A-AE2B-60C292E8D913}" srcOrd="0" destOrd="1" presId="urn:microsoft.com/office/officeart/2005/8/layout/chevron2"/>
    <dgm:cxn modelId="{93DD7836-F3EE-46F6-B42D-491E359CE55D}" srcId="{5C3A362C-6046-4861-B09A-7A47EF72EA65}" destId="{39E2643C-6405-492B-9418-C2FBA8855457}" srcOrd="0" destOrd="0" parTransId="{E4B07950-83D8-4E53-BC10-55D26D15932E}" sibTransId="{4452C9E9-8F9E-4415-B0BA-64AB606B54DE}"/>
    <dgm:cxn modelId="{3F41C0A5-B1E5-455D-AAB2-FDBCD37273B4}" srcId="{5E4A32C8-7C8F-4B32-94D7-75068555399D}" destId="{E97ABB89-9CB7-4237-8D4F-A8A02B3D4569}" srcOrd="1" destOrd="0" parTransId="{F26B8F27-AF26-4608-ACF7-AB652872A80C}" sibTransId="{EDC7D58B-E0C3-492E-A2BB-B8E4D9AF13C1}"/>
    <dgm:cxn modelId="{1C968FB8-B76F-41E8-B0EB-9045F390171D}" type="presParOf" srcId="{08FDD731-9CCA-427F-B495-8EFD24147F59}" destId="{9EC5C0FC-D346-4B61-9FE6-D95B8EAA3B0B}" srcOrd="0" destOrd="0" presId="urn:microsoft.com/office/officeart/2005/8/layout/chevron2"/>
    <dgm:cxn modelId="{A770F8F5-243E-4951-B2A6-569052052269}" type="presParOf" srcId="{9EC5C0FC-D346-4B61-9FE6-D95B8EAA3B0B}" destId="{D8F36D55-D204-4434-BAE0-119107C13CED}" srcOrd="0" destOrd="0" presId="urn:microsoft.com/office/officeart/2005/8/layout/chevron2"/>
    <dgm:cxn modelId="{4E3ED852-3199-4DBC-B8E1-FF9D20250FD4}" type="presParOf" srcId="{9EC5C0FC-D346-4B61-9FE6-D95B8EAA3B0B}" destId="{16AB4753-18A4-4070-BF14-6E241FED71FD}" srcOrd="1" destOrd="0" presId="urn:microsoft.com/office/officeart/2005/8/layout/chevron2"/>
    <dgm:cxn modelId="{AAB7EB07-4DB7-47A0-8461-94D93CD83EBA}" type="presParOf" srcId="{08FDD731-9CCA-427F-B495-8EFD24147F59}" destId="{4347276A-9DA7-4822-866E-7C8F0A7B31DC}" srcOrd="1" destOrd="0" presId="urn:microsoft.com/office/officeart/2005/8/layout/chevron2"/>
    <dgm:cxn modelId="{DBF86FCF-553F-4D97-AFF9-A8958A67C749}" type="presParOf" srcId="{08FDD731-9CCA-427F-B495-8EFD24147F59}" destId="{386FBE65-C87A-4DC5-B5B1-22564C5580DA}" srcOrd="2" destOrd="0" presId="urn:microsoft.com/office/officeart/2005/8/layout/chevron2"/>
    <dgm:cxn modelId="{4F18F6C9-5068-4EA6-841C-138757523CFA}" type="presParOf" srcId="{386FBE65-C87A-4DC5-B5B1-22564C5580DA}" destId="{9C999D97-FA40-43A1-8650-9BA5B666F473}" srcOrd="0" destOrd="0" presId="urn:microsoft.com/office/officeart/2005/8/layout/chevron2"/>
    <dgm:cxn modelId="{A41DECAE-6DC9-4CC3-983C-92E168B848F5}" type="presParOf" srcId="{386FBE65-C87A-4DC5-B5B1-22564C5580DA}" destId="{DEECFE20-F9C4-4DB4-AB40-D88F5F935E16}" srcOrd="1" destOrd="0" presId="urn:microsoft.com/office/officeart/2005/8/layout/chevron2"/>
    <dgm:cxn modelId="{837C767E-E411-4AC0-BC5D-3FB3F2D59436}" type="presParOf" srcId="{08FDD731-9CCA-427F-B495-8EFD24147F59}" destId="{3F6FDD6E-CF2B-4755-A453-11956E2732C1}" srcOrd="3" destOrd="0" presId="urn:microsoft.com/office/officeart/2005/8/layout/chevron2"/>
    <dgm:cxn modelId="{AB921C0A-3A69-4EB7-B549-FB537EF9C1F5}" type="presParOf" srcId="{08FDD731-9CCA-427F-B495-8EFD24147F59}" destId="{0245D082-66E7-4365-ABEC-4B28DD72C3F2}" srcOrd="4" destOrd="0" presId="urn:microsoft.com/office/officeart/2005/8/layout/chevron2"/>
    <dgm:cxn modelId="{4926E00E-4164-4799-A8C9-09CE9D641E03}" type="presParOf" srcId="{0245D082-66E7-4365-ABEC-4B28DD72C3F2}" destId="{CB378E57-2254-4E8C-9F44-8DAB71B9B6D3}" srcOrd="0" destOrd="0" presId="urn:microsoft.com/office/officeart/2005/8/layout/chevron2"/>
    <dgm:cxn modelId="{09E8DD1F-2E0D-4C22-8113-834C32B023FF}" type="presParOf" srcId="{0245D082-66E7-4365-ABEC-4B28DD72C3F2}" destId="{7C519BA0-F704-432A-AE2B-60C292E8D913}" srcOrd="1" destOrd="0" presId="urn:microsoft.com/office/officeart/2005/8/layout/chevron2"/>
    <dgm:cxn modelId="{329BE8EE-DA05-45D5-A2AF-90E5E38EE27C}" type="presParOf" srcId="{08FDD731-9CCA-427F-B495-8EFD24147F59}" destId="{E2EFE515-C961-4400-9A2E-3CB0856FF6ED}" srcOrd="5" destOrd="0" presId="urn:microsoft.com/office/officeart/2005/8/layout/chevron2"/>
    <dgm:cxn modelId="{DACF2C81-33BB-46DB-A605-F89761DCEF2D}" type="presParOf" srcId="{08FDD731-9CCA-427F-B495-8EFD24147F59}" destId="{181BBBC9-D036-4169-88C4-7DB9F591E12B}" srcOrd="6" destOrd="0" presId="urn:microsoft.com/office/officeart/2005/8/layout/chevron2"/>
    <dgm:cxn modelId="{52CE98E9-407C-4C79-92EA-0E90DBFFFCC2}" type="presParOf" srcId="{181BBBC9-D036-4169-88C4-7DB9F591E12B}" destId="{982A53A9-B71A-4B5E-9930-2581B62C205D}" srcOrd="0" destOrd="0" presId="urn:microsoft.com/office/officeart/2005/8/layout/chevron2"/>
    <dgm:cxn modelId="{98D05CE4-E707-4085-8DE9-1BFD3E1FCB25}" type="presParOf" srcId="{181BBBC9-D036-4169-88C4-7DB9F591E12B}" destId="{13460FB8-6E74-4499-945C-8EC1E3180B56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2EAA74B-5F8B-4182-960A-6B8D16205852}" type="datetimeFigureOut">
              <a:rPr lang="ar-EG" smtClean="0"/>
              <a:pPr/>
              <a:t>16/03/1437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5A6A70A-A6EC-4514-9B6A-A2F212358259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6A70A-A6EC-4514-9B6A-A2F212358259}" type="slidenum">
              <a:rPr lang="ar-EG" smtClean="0"/>
              <a:pPr/>
              <a:t>10</a:t>
            </a:fld>
            <a:endParaRPr lang="ar-E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521E-78C4-4FFE-92AC-5EDD287093A2}" type="datetimeFigureOut">
              <a:rPr lang="ar-EG" smtClean="0"/>
              <a:pPr/>
              <a:t>16/03/1437</a:t>
            </a:fld>
            <a:endParaRPr lang="ar-E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FA0A-6DAC-4600-8B10-ACB4B236DBE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521E-78C4-4FFE-92AC-5EDD287093A2}" type="datetimeFigureOut">
              <a:rPr lang="ar-EG" smtClean="0"/>
              <a:pPr/>
              <a:t>16/03/1437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FA0A-6DAC-4600-8B10-ACB4B236DBE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521E-78C4-4FFE-92AC-5EDD287093A2}" type="datetimeFigureOut">
              <a:rPr lang="ar-EG" smtClean="0"/>
              <a:pPr/>
              <a:t>16/03/1437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FA0A-6DAC-4600-8B10-ACB4B236DBE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521E-78C4-4FFE-92AC-5EDD287093A2}" type="datetimeFigureOut">
              <a:rPr lang="ar-EG" smtClean="0"/>
              <a:pPr/>
              <a:t>16/03/1437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FA0A-6DAC-4600-8B10-ACB4B236DBE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521E-78C4-4FFE-92AC-5EDD287093A2}" type="datetimeFigureOut">
              <a:rPr lang="ar-EG" smtClean="0"/>
              <a:pPr/>
              <a:t>16/03/1437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FA0A-6DAC-4600-8B10-ACB4B236DBE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521E-78C4-4FFE-92AC-5EDD287093A2}" type="datetimeFigureOut">
              <a:rPr lang="ar-EG" smtClean="0"/>
              <a:pPr/>
              <a:t>16/03/1437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FA0A-6DAC-4600-8B10-ACB4B236DBE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521E-78C4-4FFE-92AC-5EDD287093A2}" type="datetimeFigureOut">
              <a:rPr lang="ar-EG" smtClean="0"/>
              <a:pPr/>
              <a:t>16/03/1437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FA0A-6DAC-4600-8B10-ACB4B236DBE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521E-78C4-4FFE-92AC-5EDD287093A2}" type="datetimeFigureOut">
              <a:rPr lang="ar-EG" smtClean="0"/>
              <a:pPr/>
              <a:t>16/03/1437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FA0A-6DAC-4600-8B10-ACB4B236DBE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521E-78C4-4FFE-92AC-5EDD287093A2}" type="datetimeFigureOut">
              <a:rPr lang="ar-EG" smtClean="0"/>
              <a:pPr/>
              <a:t>16/03/1437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FA0A-6DAC-4600-8B10-ACB4B236DBE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521E-78C4-4FFE-92AC-5EDD287093A2}" type="datetimeFigureOut">
              <a:rPr lang="ar-EG" smtClean="0"/>
              <a:pPr/>
              <a:t>16/03/1437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FA0A-6DAC-4600-8B10-ACB4B236DBE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521E-78C4-4FFE-92AC-5EDD287093A2}" type="datetimeFigureOut">
              <a:rPr lang="ar-EG" smtClean="0"/>
              <a:pPr/>
              <a:t>16/03/1437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8B7FA0A-6DAC-4600-8B10-ACB4B236DBE2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C9521E-78C4-4FFE-92AC-5EDD287093A2}" type="datetimeFigureOut">
              <a:rPr lang="ar-EG" smtClean="0"/>
              <a:pPr/>
              <a:t>16/03/1437</a:t>
            </a:fld>
            <a:endParaRPr lang="ar-E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B7FA0A-6DAC-4600-8B10-ACB4B236DBE2}" type="slidenum">
              <a:rPr lang="ar-EG" smtClean="0"/>
              <a:pPr/>
              <a:t>‹#›</a:t>
            </a:fld>
            <a:endParaRPr lang="ar-EG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ictures\thanks\w6w200505201936377366b7vk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5198" y="209550"/>
            <a:ext cx="7866402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4800" y="3124200"/>
            <a:ext cx="685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RIP</a:t>
            </a:r>
            <a:endParaRPr lang="ar-EG" b="1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95400" y="5029200"/>
            <a:ext cx="3962400" cy="152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" name="Rounded Rectangle 4"/>
          <p:cNvSpPr/>
          <p:nvPr/>
        </p:nvSpPr>
        <p:spPr>
          <a:xfrm>
            <a:off x="5486400" y="4419600"/>
            <a:ext cx="3429000" cy="152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data:image/jpeg;base64,/9j/4AAQSkZJRgABAQAAAQABAAD/2wCEAAkGBxITEhUTExMVFhUXFxkYGBcYGBgYFxcXFRYWFhYXFxgYHSggGBolGxoWITEhJSkrLi4vFx8zODMtNygtLisBCgoKDg0OGxAQGy8lICUtLS8tLS8vLS0tLS01Ly0tLS0tLy0tLS0tLS0tLS0tLS0tLS0tLS0tLS0tLS0tLS0tLf/AABEIAKgBLAMBIgACEQEDEQH/xAAcAAACAgMBAQAAAAAAAAAAAAAEBQMGAAECBwj/xABFEAABAgQEAwUFBAcHAwUAAAABAhEAAyExBAUSQSJRYQYTcYGRMqGxwfAUQlLRByMzk9Lh8RVDU1RicpKCosIkNHOy0//EABkBAAIDAQAAAAAAAAAAAAAAAAIDAAEEBf/EADERAAIBAwMDAgQFBAMAAAAAAAECAAMRIQQSMRNBUSJxYYGh8AUUkbHRIzLh8RVSwf/aAAwDAQACEQMRAD8A8pTK5GJkahYmF4ncQHOGEp4XYid6lVRuIZKxSt2PjBEuck3S3hAiCdxE4IAc0ArBpUZeJoKhhmHSymCESwYBlJcOIKlkjaNaak94B047QtEmJkSIik4gbuIYSFpNiI1LWUxRokSJOHiROHg1EqJ0SYbuiSAIAMPHYw8MkSIk+zxN0okRYMPEiZEMBh433ETdBuICmTHXcwZ3MZ3UVul3EBVKjgyoY91HP2eCDRbGLTIjnuYZmQY67iL6koLeLBh419nh9KwTgwGqRChXDEgTR0rWvBpGGEEGSBHBQY50GFMGY3vNCsq4EhnSHiD7HDFEgwZJwsLaqVxDAByYl/s9XKIJmDMWaaABCvEzOUVTqVGlnYImmYRrwJNliGc1BMQKkxrUG2YhnHaKVy4hXJhsqREK5EVaBzFC5MQLlQ3XIiBcmBMHbFC5UQLlQ2XIgeZJhRglIqXLiIohlMlRAZUARFlZWyuDsLjwkMQejQvjIxznpUZDcRsjND3aqjU4bwgubm2qWoChIFxStCHbesV6MirCOGrq2tftaWnK830SwFJJCbK6amIfny8osIzSSkAk0ISRyIUWEecGadOlywLgco2ucSEj8NB6vEtNFH8Sq0128z1aVipC+72MwcLNWjt4tBf9moNj8o8flYhSSkpLFJdJ5G/xi+ZJ23RqSia9WBWLOW2owEErFZspfiCVcVBYy2ScumD2VHzrB0lE0e0kHwiSVmMtKSpRTpAck7AVd4aSMUg/152jStcDtDqox8GCSkvsRBKJEMpKUK39YIGC5NDOuvmYHVh2ipOHjf2aGwwsdDDRfUirmJzhI5+yQ7GHjv7NE6soExAcJGjh4fHCxyrCROsIQvERkRJLwZvDX7LGly2gGrdhGqO5gBlsIEmSXhsZDxgw4gUsvEY1QnmJxgHjo4Focd3HCpBMMDkwN4EUd00aIMNvskZ9liXWUarGJFyCYiOD6Q6xq5UlBXNWlCRuot5Dmegig5t2nmYlZk4QKQi2tmWqrO4/Zo63PSC6luJQLEywLwXSIjgoUYHC4kKeXPql+FeovpdJKnUdQJe/uhph8fiUIV3+FWtQqFSQCkjYMVO96h4nXHEaFb3nK8GIFm4WH+GXKm0SWVuhQKVh/wDSq97ikdzMB0idUeYYeVVeFgdeFi1LwHSF83uQFkzENLISuo4SpmB5EuIhqCFuErszDQNMw0Mc6zrC4clK1usAHSkajV2qKC3vHOKfmHbNSgRKlhN+JRcs9C1gW8YW1VYt69NeTG0zDQvXPkgkd4j/AJCK5j81mzVEqUQ/3QSEihDAeBPqYBhJq+JlfV/9RMjIyMhMxTIyMjIkkyMjIyJJMjYMajIkkb4rP5kzDiQurKB1OXIANDzqQX6QZge1s9EuVL1fs1pUC7OlL8CqFx8torrRjRIzqve959E5LmaJ0lM5CmQqxNKvpY8i9IeSlqj5qw2bTkSVSErPdKUFqQbFSbF7iwsRYco9F7MfpaUhKJWJka9KEoC0FlEpJGpSVULp0i49knekxNY1l+Z6yjEncQVKxA3EVXAfpGy2awUtUsmwmIUPVSHHvizYHH4eaAZU6QsGnDNSa8mdwekQEeZDVVoWCk7x2iUDuIzDoCqpKVCliCKgKFQeRB8CIlTKDkC4YkC4d2f0MFuiyRNfZoz7LAWNznDyS0yelJ5PqI8QkEiI0dqcHviE+YUD6EPEsxk3Why8LEBwULcR25wKbLUr/ak/+TQqxP6UsEi6ZjPvof0CjBhHAvaCavxlnGCjoYOKev8AS7gfuomE9dKfmYUYn9L6if1cmUnlqUVH5CLG4wer8Z6T9ijjESUoSVrUlKRUqUWAHUmPJsR+knFqvMCeiEge8EH3xX8b2omrPEQeqion1UowYRu8sOvdp6lje1+FSrSjvJpduFLD1WRTqHhBm3bKcrhkhEurFZ4yP9pIAJ8jHny87WTQoH/H5wJNzOYbq9Le6C2qIwVaYj7HpVOWVz5ylqFqFavBLslI8C3jDvJkpkPbVpqjUkBLsQpalAHVtcC4A3jz5WPUfvlvE7eMRnFgfeFIo1LS+shnrmIzeUQSFocAsaanFwlJqAR95TC1xAE7tNYKWl91AtU9dvQ+MeTrzK7E/R+jEc3Mi1CXpTYUhTPeRa6rxPRMwzaW3FiQli/3VO7/AId/J4Vn9JM+VwS1CYlLh1pJfkQSp4oC1klyXMcwG6LfVM3EueZ/pIxk1GkaJfEFBSAQrhLgVJDGj+EVKZiVqcFVCdRFgTzIFzEMZAxDOW5mRkZGRIMyMjIyJJMjI7JHKNgj8PviSSONtEoT/p95jYlq5RJV5GERoiJky1ch41glD/4cvzBPziZkvAAI7CIOl4JZ5AcmpBcnKlm6h6CLCMYJcRQEbGOzJ+HrFxyzsoJvtTB5JR+UNpfYaSD+0L+CP4YLov8ACVuM87w8pjVweVXrYx3NkVenWPauzvY7Cq/avNbZZcD0i34Ls1gk+zhpPmhKvi8A1Ig8xm0nInzKFDn4dImlJUogpBUelfP+cfU39j4an6iTS36tFPdBErASk2lyx4JSPgIrpjzJ0zPl7D5hOlEJTOmSiNgpSC7AAsDfSw8Ggg9oMWSf/Uzio+0e9W6gAlICq1FBflH1EhAFmHhHYiukPMmw+Z8sqxOJUGdag7sxLV90aUvFGhE1Q/2qPy6e+Pqg+MbEXa3eTpnzPlQ4fFOf1U3b+7W1OVIxOAnqBfDzSf8A4lv8KR9VKPWIisc4vnvK6U+Vf7LxD/8AtZ/7qZ/DEgyfE/5XEfupv8MfUpWOcRKmjnF2Bl9OfMaMqxYIH2XEN1kzKf8AbEa8rxf+Un/uZn8MfTip6ecCT8YgbwYB8yukJ81HKsZthMR+5mfwxwrKcb/lZ/7mZ/DH0UvMpfM++Ap+Zy/xGL2whSE+eF5Ni98NP/dL/KODkuK/y8792v8AKPdcTmadph+vKIU48M/eH0H5QXR+Mm2eHf2Pif8AAnfu1/lHC8qxAvJmjxlqHyj3X7eacfu/lEU3MzzR/wASfmIE0wO8PpmeFHBzBeWv/ifyiIyzyPpHuKsyB3lfuz/HAE/M0i4k/uVf/pE6a+YBUieORjRfcfn6NbaJH7tY/wDKBl9oJP8AgyT5KETYvn7/AFg5lKjIty+0Un/LyvU/wxErP8Ob4dPkf5RW1fMmZVoyLGvOcMf7mIzmeH/w4mxfMlzEQVHSZkRxkLlyfv42MSYHjIq0kIOJMb+1GB41ElWhicaqJE5ksQCkxt4mZLCPsBn01JvBx7RTnfV74rmBkqWtKUhySwi3Zt2LxEpcpIST3mnyJ2gCxB5jURmGIz7G5/OVPTLBfUeZj0js+uetStTgJUBFa7BdiZkjGKVMFEJBB5lUep4fBAOwZ4lyTeaVG1bGcy5VLxMhESiVEiQIMAxbEThMuJEy46KxGwqLtALTO6joSowLjrXFWlbpyqUIiMgROVxGTEkvODJEQqwogjVGtUFKvAJuBEK8dllKRYVKiKY0EJV5Rp+VKreE+Ly1damPSFyQYCxGXg7QwNC3CeXLwKn3gyTlhaLLjsrY0EESMMC1IbuxJe8rH9lqfe0aVlSuZi8ysvEES8sHKM5bMbvAEoOHyRXWJMRkqgk02j0SXgEgQrzrMcLJQdaw/wCEVL2ZvGBaoBkxJYd54ri8qUZquAUHKA8XlLCssekX1eeYUqLJfWoV5JrWt7QP2jzGSJeuUNWosBTa58IWdTT8xW9fM80nYBP4PjAU7CJD0MWDE4uYpQZLCA5sytQIWdQvYRZqiV6ZLA5xGwh5OQg7CBTh0bCLFYHtIKoiuMjI2lJMNjZqJfs6tOpi3OGIySYNJIoq0eo5X2XSvA92UjURfrC2qW4j0oM3M8ZAieThFKLAVj09H6O/2R3fig3Nex3dGWqWN2PnAmr4hjSnuZ5ZhcomrCilJ4bwVhuz05YJCCwvSPeck7PSpQVQEqAeG0jLpSQQlArekT1mX0qY5lH7Ffo7EpUqfMuAFN1aPTJkpBZwC1REAtekcIxUuvEKXr4fmPWGqgHMF6gGBiMEzA7gR330BpnJ5iN98OcOAEzl7wkzo130DFccGbBWEC5honRsT4A7yMK4lhJmH/aIz7TC4zY4M+L2yXMajERImc8JTiI6+3JTUn6doB1AF4QfzHKlRGJsDTMYNNDCGX2klrnGSm4UUk9Q7/Awg1VQDceYTsqkS0GbEZVA61MHgFeboCQX9pWgeLn5AwTVFTkyz8Y1aOVQIM3lghLuSW9+n4giFebY79Z3ktbhHCoKbSm5dNiXIanTlCzqVEvaLRxNlgxqVhwIWZPm4mSxqI1HU9RQAt0gtONSSwOz/IfP0h6VlcXBi7RmhhCPtfn4w0gqS2uyRzN28OcHidFU/SFki8VJHduVA2pV6OebRbqbYklMxXazE93VZc0cFq/eY+leqoQonrWKqN3L/Mn6rAfaCVNkrCJwUkuVDk5pToKDy6wHOnqTUOwYU67n3RzalMk2iXS+BGmJmqDgn62iJOJJo9IruIxSyoO4+mpB0oMh38oE6ewzANIiHYmcbEsfzhPiJ/FU8ufKJ5ebAmo+PyhwMPLKX7t9/YJHOHUqW3mOSiCJXZkytKiORM8YbTTxACVwh6hDge4jnEwE9hoQvS1P2nM8ktDdohdERPiskmJUAxY2MWzsb2X1hXep8Iu0nLkEJcCkM0hMsOQyRc8hzPSEu7EWnVShTpncYMrJJZlJQRVLMYaYaehCQlxQfC8LpmdS0rISQQAH6Ekj8opeedoCZpmILByNHJSQQ4o7GoPTbkrPaDW1SKMZno8zM0JDlQu3mzwOc9lMdRoCHavtEAUvz9I8pRmSlEaiadXclID+54nlYtVgRpWlIV/yB331D3mIHe85z61jwJeZva++kHh951Bx5CGuU9pe9UqjCnpxXPO3vjylBUFEk0dzekG5bmZlkkXcj0CvzBiJUdWBJxMprPfJlyzvtWqolmxIPgXah2t6RWk5goFTqNam7U5+ghfiZ4Kr1Ir4lzz+miNKiX8hyOqpofreE1C1Q3JiWLNLLgs9mMsKJ4mYnkFA79AY5TnkxC31qYF73ckU9XaK9InKJZqNTqzGnkQQPGMn6mKQeIEbvsL77j3xQQ3hKj3nrGV51rQHNav8orE3tdNClJo4WR4MA3oYV5BmzoJD/tAQWI4Vp3psyfURxjMAgT1zNQYkqF7lRd/MuI016jCmt2zLfcBYmWXJO0yj7bmin6EVHy9YskjM0rFHr/OPMcNwpdNVF0ks3Il+nCfWJsuzVSS+osk86WLmprwj4Qilqa1M25X6yI7Liei4/MEy0FR2D+n0fSAMJnPeKIZgE6j4UI+PuMVjGZvrGhRd2LdHYDzYx1g8ySJiiH0sdTB6tQfCLOvqmoCBYQi5LRwrtD+u0CwcedW+XrFXxudTFEBZIqVDl7TgHbyifMspmBWtNiXLEAoNq0erWraAMxw5oAxU4Id7e0W0vfSAC3ugSz1MMcHPtBNFycyzTO0ipcsJJfhv1ILn4esLMDPCJqZgu6j/ANSgQKncExWsVPYgKJKAzuwL2NHqzeu0GYPGomhSQooU7Aq1cYO6dILENuQKxHo1HZcxq6d7i89MX2gDMSNm8dJUT1DsIq2JxqtMoNROpQawYUPVg9YHwskqJ1KYaqAk6W0gfNXu5R1iMrKFgIXQGodwXILesa30dVhcmayhIzITnKkJQU8WmtP9LKHja35wPjM+K06HKis0pdxdxtQ05kQYckTeYsAc6AA/X1tEJy6SmgUQXBK2JNiOFjfetLxKH4eW54+/lJT09/NpBIzNUgOsFI0rYkKqtQDD3B35w07O54lMxZUu4Qmppwg29R77RGtHH+qmzVqDMosEsQQdVAxY89t4gmYNElIcJJJJLKJAFBQotu8af+PCVFVGz7R35RQwUEy8qzJLgA+1Zo7mY07M71d2Hi1o86x+doSlOjhowKVPprfofrlCTE9p5yVqKFMxp4HqGcNFVKtWm5QqP1mZxsfaZa847G4jGTO8xM+UG9kS0lgPFRHveCcJ2Nw8tBSoKWd1KCX8ilNrNUxWcL2tnJDVGoUA1Aua6qu/v8IY4PtOqWkhRJ/FZVSHBY1bx/rm6wvkS0dL8SXMuxeDCCSqancMpGp+gUn4xXswyDDyk/3z2JW3XYMx+ng/G50qcAFtqDsQl+h5htmhTjZc/UkJYJ3rVmow5QxWDcCaFRWFwIsnZJLqtJZPP7oPibeBNa+EE4bhSXmoNmImINBsQOnIiJ8YtxpWoaR91LaSfBq+JgSXNwur9ajW1dKVFL6r6ikitjQ84jE8RT+k2ElROa05uSQUi+wKjT+cTS8DiGoFtzCjXrQwRlvaOVLASiQkJrUISTTmTXzJO0TL7UTXogebj3An4xAT3hLxmXDF5mgJIAJbw8CK9Irk7PZ6gpKXWLWIcUcP9XPKCpdU8Vt3+cRKzLDS3daabCrekE5HaEQzZYxHKwmJo6CzAXSHA5sfN/jYD4jJ5ukFakgixJPsuPvGj3p1h8jtJILlKVLO1KPtVVvSEOc5yqedKgUpBDMxY2qQLXhYB7RbU0AxzA5eHCQRqBqWYvz6fTwQjGBk8ga7l+R9YXE1LJJYMHDg8wWtc1hhMkJZIlJUl5YCyrSTruSnT93ap9IsIeYhaJ5mLnM+rlfmzGIsHPCmA3PgRT2q8qUeJZeVrKkpmKZIGqxBrz50I9IdyMjkFNGLBr3e5/nB09MWGJfTVeZXMTixqdNdNNxYFm8nrBCs3A06RY1ox2s8WGTluFcFOIkzFkVQhetViFFRSCm273MEDJ5JRp0iiWetSPvVN4L8qSMQwiDtK7l+LKFJUcP3iUpLJcoSSQGJ0sQASqxrq8onyqTMmL7wjSEkKb/qqlyXYJJHOnnFkkS0ykNoUoUFGO+7mMVi0uhElKVkkgtxFmL0SC+/vhdSntxDIuLAQbAzUoAl0NL9Tz9TGlS9SiSXTT/7UHgxB9ecZNywFydYUwcJSDpLsASKu2p/LaCpWUJ7sp7wzFO/CAECvhqWa9PPfIKBuTeLXTXJJgsuUVM1E18wQkuXIbzg9WSpSjjnSVAqqjvQnhawUlVK6adC7vA2IylNCCrh5kW0sfZcgN5uRDbJs5k4aV3a5IMwajqKUEkElgSOLhdqsKM8NSlt5jEoAdp3JyXBTEpKVz0KFNLomAgVobEekYvsjLPFKWtRB/CnU+5PFTbaFWLVOJmTUy1NrU4KShKdRJTqZLklxQdK1Ag3LZU9RQqZNkSH9gFlKVSpKVEN0cv0g2RfEYaSeILiZU2UTKmDjA1AVdSSHt7mrbekDTFmYAO7ZwHLKIJDkFjbl9PFxxQlrTpVN7zqAgAG4LJDHzeFsnDCWGEzvNVfZTwWYF+JqkirUgVQKcQ0phRAMtyqWsBZQnTcpdwPaejgjYsOd4OTkkviD6XtwpUUDzYuOb1+BcuUR7JYbkUN+YNLxqXKU4KOR3a/wHhDQ1MYY28Q7DuYAMolygpSQ5WxJCQFXLl7E1+Fo1iRKSAAMQpSku+qUgC1PZLHaCcFjSVaSSQQQDRQJAS+zkVvZnglJSpJI9p6tp1pBNLm0a6mmqobXxGdLtFGHxKkI4Jc1L3SopU+l2rcXqQPzjvFJ1IebKTqtrDlW3tVqepjrH4YEsAXJo4CtQF3OpgPfEkiVqKkqYUo7h70BeNN9lAbRx9+0MrZcRdl+JnS18ASoEN7AVQG7PC7OcZMKg7pVuoAoBf7pFvTzhzNmFwKgJJchi713eMzrASVy+8YatJCFEnTts4H9N4E6jpsrv37/wA2g7ttiZVcfKXOSHUARvcHw0inhC5HZ+aXLak0JKQfcVADb+UOMKtSaK2o4I2s3OHmGxKlIIChq21BQbryjRq6FMf1O5hVdPTb1WzKnjcFIZpaZusbzNJtQMwHOAFSJ6iHQrwLkbE8+n1eyzsLrUlY0q4qsRdhaynvQQ8ThqUSfA8vSObqnpm2xQIipQRrbRaU3DYKYDqCSBu4vVW1ht74IxGLWgEBBAHQt5bQ8x0pQ9kA7Hir0vQwrxaBLSWHFRwS45uDUAbQujWFL12vDS1EXEWy5qZrBag3NQAJf4xxM7Pp1O0MMPikC6dLtWgGo7JOzv7jyjcueAFKckcnG+w3MLr6vqNutaKeqrm5gIQoDTpS2xYv1HL+sZ3Ph6QYnHy1M1PGo+LQtxmLUFMCR0+hCy8FnVVuIqUVKUylKIHNRPxeChISRqVUtQM7+PSJEYdlM71FgXJ8D484ZSJJBcpU70JBSx26ODzB8IsvkRIXIi9AAYNf6FoIThdViHvpIIcv7II6V25XgpEgAFR0s9nOqhelBB+DQdQPCABTUkPUinHs7WEUj+ow0TMARg9KFKCHAIBANBvyLCl3YveDJk4nQhwEfdX3bO1FFRAdRDPUgCvRmictxM3U6VsSx4kgBiX6uaWYRJI7Pzw5TIIfrLJszpKjQ9RW0EjG14dhEsl1OAQdy/mLgts3iYlw6jqNa1IJNC1KdfAQymZbpUUHQg1uRRzqYCuknpTaBu9BSQkCi2L9KP0t7zGd9YysQvb94l3sSJEuVUai4cPyBU9tBIIAZz1tBIwkxZH2fCziA1Vy2SWeocqAFmq96ho7wq1IUhYQCUlJctZJBbmHb3w/wvaSZpUxqVE1dRANWFvhDDqwLbu8MMMfGcLXMltL7pKCBdeha1Cw4UWetS1oEmJ4inUo0GpmSCQwNEt1pUViAzdSjpCq1qoVdgSdRc++MTOKW0gJAu3ECBXSQoczeLDhszSFuLiSrnIVwgHhNAhIcMKUSA9+QjRxQCQNRuWckl+oKeXxMDzllTvd2uC1z7Ivv0jvD4MlgAQHZT787Mz/AE8EWMsKJzOnqBskDVqqxNXelOlQ1uZjuUl39ljfiYhrMpZfaz7UEOMJL+6UpPkVHzJvBUrCncBuQ+m/pFZkssruNlqKSkNp3CjY7KvcM71v0DS4DApAfShIvUF1Kepr87CLN9kQE8TM1dqQLiZIUB3UxgmwPskcnG3UCnOLKsZQAved4fCawFMkkBnsTar290Ty8OgkJYPyAqfMeG0Az5BSkFc00+6hSggtYlJIcsLwJgpgTNCtIMqYKMniJqA/jpJqd6w5KN1LHAl2uLywmelMo6kp0h67lrmrda9IQDFj2uElqXZx5dW+qz5xPPdrTLQymFyxAcUceI3b1irTkKSSCXtXiIJNywrQ8rHnDtJp6OrosGOb2B9oKBHUqTHeLzIBNJWpZAQdIsHDgliwtTrtAEjHlWqWQsGWTrJ16ApqpOngNauo3NOUCSgoLOkqKSGKSVH2g5CFAagtgah/ZdnIEbm4vEJV3EqWrVMQVErGkrCdSgpIUxdq2fkAzxmHX0hALXHPMzlnpWJPy5vCFT1BLlUwJNjQh6hyat8eQjqRiJoWCpekqBIUou7gMWHsuCKl7whwyh3h71R0IdLuSAoCgDAuPQdYzFY5PGCsp0sCAFKcAAB6lNnaoh1T8V3Aqq8j77yjrib4j9WhUt5akvxBlKOgksG0n2a0f84XdoZU5EoBQQgcJ0oXrQTQamVUbezTnCKZOllJIUAnqCVeB0hxsL84kwGZyUpUlaUzHJUJqSp6UACVpBSNttow06jHLXxx8Irr78HH37QjK8GvSSoJH3gxGtI5gJJpXcQ9yvGplhlK1Gp9nTtY8zFWTjeMlKRX2VGjMXahvEv2lLhMxVL0BBHyju6cDU0jvOJv01VGXMtUrEIKiSlLMGDcQPMUs0B4/Ml00Mp/9VRZqfVorc1YI1JX5Kr6HY9Y6mZkEuFyy43/ABA14tIALF2I6QlqVOjVG4G30/eNarTQ5/xGM/HqJCZoYVLGhPJ9m8IXzWclAbZuZO9YgwWKlg6lJJuU11UFkkbwYpSAyikpBHg/MjmxLeUc/WNTJ/p3H7TNXdHF1MWY5nIKbOAfxEk1bnVqfOIV4kMADwsz/MAbRrETEuSTU9PQUHgPlAUyYdL0L0t0H8/QQtUuMznnJvD8PiSFaS5YNY/K+3viDFzuKhJDb/y9fOBxPU2rVc7N5WaIFLc2JggmZM8Swy/utR96cjyiSWliah7tVxU/X5wPInklJGyvLkfjGYjEMtRNASA7Ut4wkgmaGYAXjOQeE1o7kU5vf62g7SSA+zCjO2/r5wqwanSC9CUg8wXf5f8AdDqZjEtSwZ7E0ILANEW4EbTI2zqS4b2uYrS9um5gru33LcgT7mNf6QHKWpnPvdvJ7Bt4k+1CzDcVJqb0cwa8R68QfEyUggU51cCl6nrEhCWACg5JIPvuaOzNC3MgoLBNj47dNjEuIxhAf7oI3JdbOABZw3uHOMZW7G8wubs1xHcgykBAU4Kr3LFQKqgi9G/oYkQqWlYdTEqATQFw5L0uG0+HVori8eqhT7RsTRhu5sd+loLyuQUsVE7H2je5NaE+I98M6QbmMAZ8AYl17gO2mwvT5bW9Yjm4UH2SCrkxDeJZgOtqQnTmSEso3cGvyrUW9KwRluKK3BmUbg1US4NHrvbbYwzeJpWpc7RC5WEQHqFMLhtnfatW6R3hONwQEgc2FbxpCWTxFBvRIuDe/R6RFk84rKSTZIDNYBgou/4vhCnciouZTtZ1EaCdpAf6pttzgXJ8xC9dQyFeJY/6WeB83xKSAHHtp34m3ISTZunMdI1IkIXLKEqI1EFVP1ikhNQFKfTU3Z2cbxrpVRdkYYxmEH9RWMp2PSkbLcE0owFSkjYh0xFLy9KFDugZY9phuEqOpLqsFaqtyEKsbJKkp0UZRSTwFRCT7VxViHNHBENE41AWhxpSXSkGmp2qkWHEAK1L8hAUqhDHa97nA9hz9flARjci8UZ7M/WUcGiQkrJUTW1a1Y1jnCYiSjQJrFSJhATxuE0Ds2mhfhBYDzEcdopAkTCoJCn4klSt3JLBx1r1hPigVy9RCVJSsOeSlFwxBBY6Rf4x3dSgOhBQ+P4mivijiMc2zLi0y1KKdT8Q0hgkKLKIZRILN4HlAGLnGZLSmTL4tRGpuLSdZJP4iOdKwolYfvVslWslIJ1Gp1KLhKwKVSabOb1iestPDwguNJPEdQqSRV63PLpGPUVqSadUQZHexFjj/Z5nNqVF6drRhksgpl6l6VqB1EcWtISVJ/CzHULGukVDQwzrNkLUgHvHIJTQ6g2oOlRPtDY3BSYqpxCtpmnS/suzEgh6u5IFQIHRmpUvUskLBfU5BKrHVV3LqcvzhFUUq2l9X93b5dvkLf5i2rK1Gx5/iS41cwFUwEnvCyiw4iRZQLh6P6wGJ6uJKQUhbApcswLgGwMSTe9BCkrSpypHdkAkOASNJBDF7itC7QJmClpABIfi4RtpLVNi/SMaobTHta15IjF9zLWCkuaIL+yokEkuDqoLUiObjSshc3vCoaQCpISFIazpDhqNU3iTKguaGStKdXCtJWEghn4tVADpvzbwjMQoykqQhU1OlwuWop4SSmopxJJ5cgTs7ksO2Y9OMzctJS73qCK0rHSlv7ddty8akYUrYpWCdIJG4caiXq9fhEkjBlau51AP6luTxrp1rKFwB3+MfScgWtIJON7taVhADGzUIZqjn1gvGY5CllSApCjYhTBrVFoEAWiYZS0OlQLBYKC7AuD+JhR+cD4nDlxQA71CrGhPLwpGVhuaw4lDfwP9QuaXWOKtyRRm6c3jqZiC1Vfl6c4WqQokOWvuxs9t4kTMQdN3Yv0PLr/OIUFwT+lpbMA1zI5utRBI1cutfC8ZLDfk1P6wUmZLFGI5m9fygWeoEggMd+vWOkmmv6iMTStNTmRzXd6Dk0RiTyJHnEwWSXZ/r1iObflC3oW4gtTHIh0jEPLYhm4h1BGx2rv0gkOddWL+oKUvTdqxkZHPbEzXxNnFBJZ3YgvsTpGmny5mCJGKUQTyLgNQ9LV3jIyAdRtvBuYywGLEz2lhJOz6XJ2cnxpBy8EpIOkOvmSWajXs1fdGRkWq+ma6DFlzBMwwMxKe9WoEOHSHYDx39BeHmFyCUU6lAOzniU/M0BjIyAX+6EEG8xnLyeTYhJ23B9XeOV9nZTfq1KSeb6h5uXPqI1GQyOsIAvs0qurS3SpPXU/yiDL5ndLI7rUA6SQBRrk6jdhetBGRkZ6g9QgsoutvP/kJw+JOubpSwfh9ksQCFAVYsWoC1W5sJIxpSpYSXUpQSb206lMGpUj+UZGRNWgLEffiI1XIk2NnhRSso0oB1atJNN+IWZhdhUuaR3hc4OnUhBfSVcReiQQpi7GoAax+GoyD01MGiSfECmTY+0FSuYv2nlk0JpZtd96Vbw5xNhMQlQKXdQYIUSSAxosAm+oahW/jGRkadUvT0yMvJt9ReFWBSmpBzj6iS5tNRNDhaOFJPEoFWop1FAAowIqfKtYry8YoJVLVqq7gJLFViEpTuEvVnjIyCp6x1OzBW3H37wPzDG4PAivKZSpU4h2qX1VUnUnhL2+8a9bbQ7VXDO+lZUsqdySlIok3IDNdqnxjIyNtGiuopoj8Xb9vvmVTTetjxcyuCYGJCiQogEB6NuRveI8MuWCrvACCCQS7vYN6v5CMjI5QXNpz+GnP2pSl6nIsxpqYUTE2Y5eS0xyRp1KbiaoAAZ9O/wAY3GQ0NtUgDxNVM+hhIVKk96qYjWhADjTdyKJLkU1UJfrAWKUgzToSZaSSyb6fAuQQ7iMjIJRKJuIRlswuzkOKMWfygjFqcMwIu7BwfHeMjIS+GlZCQGURqDuT+VoYfaH9ov4/nGRka6T8i3aPoOVXEjxuJZSVAF0uAS24t4QuVMcuAPhG4yEKLZiX5m5WIS9QSHsTt4xxMUHYar0BuBcRuMjcdS+2OFRrTlUxtn6s9eRjScZ5xkZCxULZMsOZ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3076" name="Picture 4" descr="http://7-themes.com/data_images/out/74/7026508-colorful-nature-wall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533399"/>
          <a:ext cx="8305800" cy="5867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81000"/>
          <a:ext cx="83058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81912"/>
          </a:xfrm>
        </p:spPr>
        <p:txBody>
          <a:bodyPr>
            <a:normAutofit/>
          </a:bodyPr>
          <a:lstStyle/>
          <a:p>
            <a:pPr lvl="0" algn="ctr" rtl="0"/>
            <a:r>
              <a:rPr lang="en-US" b="1" u="sng" dirty="0" smtClean="0"/>
              <a:t>Static Lung Volumes</a:t>
            </a:r>
            <a:r>
              <a:rPr lang="ar-EG" b="1" u="sng" dirty="0" smtClean="0"/>
              <a:t/>
            </a:r>
            <a:br>
              <a:rPr lang="ar-EG" b="1" u="sng" dirty="0" smtClean="0"/>
            </a:br>
            <a:endParaRPr lang="ar-EG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610600" cy="4953000"/>
          </a:xfrm>
        </p:spPr>
        <p:txBody>
          <a:bodyPr>
            <a:normAutofit lnSpcReduction="10000"/>
          </a:bodyPr>
          <a:lstStyle/>
          <a:p>
            <a:pPr algn="just" rtl="0"/>
            <a:r>
              <a:rPr lang="en-US" dirty="0" smtClean="0"/>
              <a:t>The </a:t>
            </a:r>
            <a:r>
              <a:rPr lang="en-US" b="1" u="sng" dirty="0" smtClean="0">
                <a:solidFill>
                  <a:srgbClr val="C00000"/>
                </a:solidFill>
              </a:rPr>
              <a:t>most frequently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noted abnormality of lung volumes in patients with respiratory muscle weakness is a </a:t>
            </a:r>
            <a:r>
              <a:rPr lang="en-US" sz="3600" b="1" dirty="0" smtClean="0">
                <a:solidFill>
                  <a:srgbClr val="0070C0"/>
                </a:solidFill>
              </a:rPr>
              <a:t>reduction</a:t>
            </a:r>
            <a:r>
              <a:rPr lang="en-US" b="1" dirty="0" smtClean="0">
                <a:solidFill>
                  <a:srgbClr val="C00000"/>
                </a:solidFill>
              </a:rPr>
              <a:t> in vital capacity (VC). 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b="1" dirty="0" smtClean="0">
                <a:solidFill>
                  <a:srgbClr val="C00000"/>
                </a:solidFill>
              </a:rPr>
              <a:t>Residual volume (RV) is usually </a:t>
            </a:r>
            <a:r>
              <a:rPr lang="en-US" sz="3600" b="1" dirty="0" smtClean="0">
                <a:solidFill>
                  <a:srgbClr val="0070C0"/>
                </a:solidFill>
              </a:rPr>
              <a:t>normal or increased</a:t>
            </a:r>
            <a:r>
              <a:rPr lang="en-US" dirty="0" smtClean="0"/>
              <a:t>, the latter particularly with marked expiratory weakness.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RV/TLC ratios are often </a:t>
            </a:r>
            <a:r>
              <a:rPr lang="en-US" sz="3600" b="1" dirty="0" smtClean="0">
                <a:solidFill>
                  <a:srgbClr val="0070C0"/>
                </a:solidFill>
              </a:rPr>
              <a:t>increased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without necessarily implying airway obstruction.</a:t>
            </a:r>
          </a:p>
          <a:p>
            <a:pPr algn="just"/>
            <a:endParaRPr lang="ar-EG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228600"/>
          <a:ext cx="86868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2E0273-26FE-42A7-B834-ED424046D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52E0273-26FE-42A7-B834-ED424046D3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61230A-1F9A-4016-A3A3-161D640D3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BB61230A-1F9A-4016-A3A3-161D640D3A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F42E30-D11A-446B-BD15-EA3BB4778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FFF42E30-D11A-446B-BD15-EA3BB47788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681D0E-444C-4757-9921-ABA0EDBC6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C1681D0E-444C-4757-9921-ABA0EDBC6F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CE69DD-835E-4FF1-A89A-7773C384F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D0CE69DD-835E-4FF1-A89A-7773C384F2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219200" y="1066800"/>
            <a:ext cx="6934200" cy="4724400"/>
          </a:xfrm>
          <a:prstGeom prst="wedgeRoundRectCallout">
            <a:avLst>
              <a:gd name="adj1" fmla="val -21052"/>
              <a:gd name="adj2" fmla="val 69725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0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</a:rPr>
              <a:t> In </a:t>
            </a:r>
            <a:r>
              <a:rPr lang="en-US" sz="3200" dirty="0">
                <a:solidFill>
                  <a:schemeClr val="tx1"/>
                </a:solidFill>
              </a:rPr>
              <a:t>most </a:t>
            </a:r>
            <a:r>
              <a:rPr lang="en-US" sz="3200" b="1" dirty="0" smtClean="0">
                <a:solidFill>
                  <a:srgbClr val="C00000"/>
                </a:solidFill>
              </a:rPr>
              <a:t>normal</a:t>
            </a:r>
            <a:r>
              <a:rPr lang="en-US" sz="3200" dirty="0" smtClean="0">
                <a:solidFill>
                  <a:schemeClr val="tx1"/>
                </a:solidFill>
              </a:rPr>
              <a:t> subjects</a:t>
            </a:r>
            <a:r>
              <a:rPr lang="en-US" sz="3200" dirty="0">
                <a:solidFill>
                  <a:schemeClr val="tx1"/>
                </a:solidFill>
              </a:rPr>
              <a:t>, VC in the supine position is </a:t>
            </a:r>
            <a:r>
              <a:rPr lang="en-US" sz="3200" b="1" dirty="0">
                <a:solidFill>
                  <a:srgbClr val="C00000"/>
                </a:solidFill>
              </a:rPr>
              <a:t>5–10%</a:t>
            </a:r>
            <a:r>
              <a:rPr lang="en-US" sz="3200" dirty="0">
                <a:solidFill>
                  <a:schemeClr val="tx1"/>
                </a:solidFill>
              </a:rPr>
              <a:t> less than when </a:t>
            </a:r>
            <a:r>
              <a:rPr lang="en-US" sz="3200" dirty="0" smtClean="0">
                <a:solidFill>
                  <a:schemeClr val="tx1"/>
                </a:solidFill>
              </a:rPr>
              <a:t>upright.</a:t>
            </a:r>
          </a:p>
          <a:p>
            <a:pPr algn="just" rtl="0">
              <a:buFont typeface="Wingdings" pitchFamily="2" charset="2"/>
              <a:buChar char="Ø"/>
            </a:pPr>
            <a:endParaRPr lang="en-US" sz="3200" dirty="0" smtClean="0">
              <a:solidFill>
                <a:schemeClr val="tx1"/>
              </a:solidFill>
            </a:endParaRPr>
          </a:p>
          <a:p>
            <a:pPr algn="just" rtl="0"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C00000"/>
                </a:solidFill>
              </a:rPr>
              <a:t> A </a:t>
            </a:r>
            <a:r>
              <a:rPr lang="en-US" sz="3200" b="1" dirty="0">
                <a:solidFill>
                  <a:srgbClr val="C00000"/>
                </a:solidFill>
              </a:rPr>
              <a:t>fall of 30% or more </a:t>
            </a:r>
            <a:r>
              <a:rPr lang="en-US" sz="3200" dirty="0">
                <a:solidFill>
                  <a:schemeClr val="tx1"/>
                </a:solidFill>
              </a:rPr>
              <a:t>is generally associated with </a:t>
            </a:r>
            <a:r>
              <a:rPr lang="en-US" sz="3200" b="1" dirty="0">
                <a:solidFill>
                  <a:srgbClr val="C00000"/>
                </a:solidFill>
              </a:rPr>
              <a:t>severe</a:t>
            </a:r>
            <a:r>
              <a:rPr lang="en-US" sz="3200" dirty="0">
                <a:solidFill>
                  <a:schemeClr val="tx1"/>
                </a:solidFill>
              </a:rPr>
              <a:t> diaphragmatic weakness</a:t>
            </a:r>
            <a:endParaRPr lang="ar-EG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1143000"/>
          </a:xfrm>
        </p:spPr>
        <p:txBody>
          <a:bodyPr>
            <a:noAutofit/>
          </a:bodyPr>
          <a:lstStyle/>
          <a:p>
            <a:pPr lvl="0" algn="ctr" rtl="0"/>
            <a:r>
              <a:rPr lang="en-US" sz="4000" b="1" u="sng" dirty="0" smtClean="0">
                <a:solidFill>
                  <a:schemeClr val="bg1"/>
                </a:solidFill>
              </a:rPr>
              <a:t>Dynamic </a:t>
            </a:r>
            <a:r>
              <a:rPr lang="en-US" sz="4000" b="1" u="sng" dirty="0" err="1" smtClean="0">
                <a:solidFill>
                  <a:schemeClr val="bg1"/>
                </a:solidFill>
              </a:rPr>
              <a:t>Spirometry</a:t>
            </a:r>
            <a:r>
              <a:rPr lang="en-US" sz="4000" b="1" u="sng" dirty="0" smtClean="0">
                <a:solidFill>
                  <a:schemeClr val="bg1"/>
                </a:solidFill>
              </a:rPr>
              <a:t> and Maximum Flow</a:t>
            </a:r>
            <a:r>
              <a:rPr lang="ar-EG" sz="4000" b="1" u="sng" dirty="0" smtClean="0">
                <a:solidFill>
                  <a:schemeClr val="bg1"/>
                </a:solidFill>
              </a:rPr>
              <a:t/>
            </a:r>
            <a:br>
              <a:rPr lang="ar-EG" sz="4000" b="1" u="sng" dirty="0" smtClean="0">
                <a:solidFill>
                  <a:schemeClr val="bg1"/>
                </a:solidFill>
              </a:rPr>
            </a:br>
            <a:endParaRPr lang="ar-EG" sz="4000" u="sng" dirty="0">
              <a:solidFill>
                <a:schemeClr val="bg1"/>
              </a:solidFill>
            </a:endParaRPr>
          </a:p>
        </p:txBody>
      </p:sp>
      <p:pic>
        <p:nvPicPr>
          <p:cNvPr id="1026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4267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90600" y="6400800"/>
            <a:ext cx="277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Normal flow volume loop </a:t>
            </a:r>
            <a:endParaRPr lang="ar-EG" dirty="0">
              <a:solidFill>
                <a:schemeClr val="bg1"/>
              </a:solidFill>
            </a:endParaRPr>
          </a:p>
        </p:txBody>
      </p:sp>
      <p:pic>
        <p:nvPicPr>
          <p:cNvPr id="1027" name="Picture 8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447800"/>
            <a:ext cx="4648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572000" y="63246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moderate or severe respiratory muscle weakness </a:t>
            </a:r>
            <a:endParaRPr lang="ar-EG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5725" t="32292" r="29722" b="26042"/>
          <a:stretch>
            <a:fillRect/>
          </a:stretch>
        </p:blipFill>
        <p:spPr bwMode="auto">
          <a:xfrm>
            <a:off x="1371600" y="381000"/>
            <a:ext cx="6743701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066800" y="5334000"/>
            <a:ext cx="7467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800" b="1" dirty="0" smtClean="0">
                <a:solidFill>
                  <a:schemeClr val="bg1"/>
                </a:solidFill>
              </a:rPr>
              <a:t>Saw-tooth appearance</a:t>
            </a:r>
          </a:p>
          <a:p>
            <a:pPr algn="ctr" rtl="0"/>
            <a:endParaRPr lang="en-US" sz="2800" b="1" dirty="0">
              <a:solidFill>
                <a:schemeClr val="bg1"/>
              </a:solidFill>
            </a:endParaRPr>
          </a:p>
          <a:p>
            <a:pPr algn="ctr" rtl="0"/>
            <a:r>
              <a:rPr lang="en-US" sz="2800" b="1" dirty="0" smtClean="0">
                <a:solidFill>
                  <a:schemeClr val="bg1"/>
                </a:solidFill>
              </a:rPr>
              <a:t>Is it specific?</a:t>
            </a:r>
            <a:endParaRPr lang="ar-EG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609600" y="1066800"/>
            <a:ext cx="7848600" cy="4724400"/>
          </a:xfrm>
          <a:prstGeom prst="wedgeRoundRectCallout">
            <a:avLst>
              <a:gd name="adj1" fmla="val -21052"/>
              <a:gd name="adj2" fmla="val 69725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sz="3400" b="1" u="sng" dirty="0" smtClean="0">
                <a:solidFill>
                  <a:srgbClr val="C00000"/>
                </a:solidFill>
              </a:rPr>
              <a:t>Saw-tooth appearance can also occur in</a:t>
            </a:r>
            <a:r>
              <a:rPr lang="en-US" sz="3400" b="1" u="sng" dirty="0" smtClean="0">
                <a:solidFill>
                  <a:srgbClr val="C00000"/>
                </a:solidFill>
              </a:rPr>
              <a:t>:</a:t>
            </a:r>
          </a:p>
          <a:p>
            <a:pPr algn="just" rtl="0" fontAlgn="base">
              <a:spcBef>
                <a:spcPct val="0"/>
              </a:spcBef>
              <a:spcAft>
                <a:spcPct val="0"/>
              </a:spcAft>
            </a:pPr>
            <a:endParaRPr lang="en-US" sz="3400" b="1" u="sng" dirty="0" smtClean="0">
              <a:solidFill>
                <a:srgbClr val="C00000"/>
              </a:solidFill>
            </a:endParaRPr>
          </a:p>
          <a:p>
            <a:pPr algn="just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Extrapyramidal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disorders</a:t>
            </a:r>
          </a:p>
          <a:p>
            <a:pPr lvl="0" algn="just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Obstructive sleep apnea</a:t>
            </a:r>
          </a:p>
          <a:p>
            <a:pPr lvl="0" algn="just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Nonapneic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snoring</a:t>
            </a:r>
          </a:p>
          <a:p>
            <a:pPr lvl="0" algn="just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Thermal 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injury of the upper airway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458200" cy="1981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Respiratory Muscle Evaluation in Patient with Neuromuscular Disease</a:t>
            </a:r>
            <a:endParaRPr lang="ar-EG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25400" dir="54000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410200"/>
            <a:ext cx="7854696" cy="1371600"/>
          </a:xfrm>
        </p:spPr>
        <p:txBody>
          <a:bodyPr>
            <a:normAutofit fontScale="77500" lnSpcReduction="20000"/>
          </a:bodyPr>
          <a:lstStyle/>
          <a:p>
            <a:pPr algn="ctr" rtl="0"/>
            <a:endParaRPr lang="en-US" dirty="0" smtClean="0">
              <a:solidFill>
                <a:schemeClr val="bg1"/>
              </a:solidFill>
            </a:endParaRPr>
          </a:p>
          <a:p>
            <a:pPr algn="ctr" rtl="0"/>
            <a:r>
              <a:rPr lang="en-US" sz="3300" b="1" i="1" dirty="0" smtClean="0">
                <a:solidFill>
                  <a:schemeClr val="bg1"/>
                </a:solidFill>
                <a:latin typeface="+mj-lt"/>
              </a:rPr>
              <a:t>Dina </a:t>
            </a:r>
            <a:r>
              <a:rPr lang="en-US" sz="3300" b="1" i="1" dirty="0" err="1" smtClean="0">
                <a:solidFill>
                  <a:schemeClr val="bg1"/>
                </a:solidFill>
                <a:latin typeface="+mj-lt"/>
              </a:rPr>
              <a:t>Abouelkeir</a:t>
            </a:r>
            <a:r>
              <a:rPr lang="en-US" sz="33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300" b="1" i="1" dirty="0" err="1" smtClean="0">
                <a:solidFill>
                  <a:schemeClr val="bg1"/>
                </a:solidFill>
                <a:latin typeface="+mj-lt"/>
              </a:rPr>
              <a:t>AbdAlla</a:t>
            </a:r>
            <a:endParaRPr lang="en-US" sz="3300" b="1" i="1" dirty="0" smtClean="0">
              <a:solidFill>
                <a:schemeClr val="bg1"/>
              </a:solidFill>
              <a:latin typeface="+mj-lt"/>
            </a:endParaRPr>
          </a:p>
          <a:p>
            <a:pPr algn="ctr" rtl="0"/>
            <a:r>
              <a:rPr lang="en-US" dirty="0" smtClean="0">
                <a:solidFill>
                  <a:schemeClr val="bg1"/>
                </a:solidFill>
              </a:rPr>
              <a:t>Lecturer of Chest Medicine, MUH</a:t>
            </a:r>
          </a:p>
          <a:p>
            <a:pPr algn="ctr" rtl="0"/>
            <a:r>
              <a:rPr lang="en-US" dirty="0" smtClean="0">
                <a:solidFill>
                  <a:schemeClr val="bg1"/>
                </a:solidFill>
              </a:rPr>
              <a:t>2015</a:t>
            </a:r>
            <a:endParaRPr lang="ar-EG" dirty="0">
              <a:solidFill>
                <a:schemeClr val="bg1"/>
              </a:solidFill>
            </a:endParaRPr>
          </a:p>
        </p:txBody>
      </p:sp>
      <p:pic>
        <p:nvPicPr>
          <p:cNvPr id="1026" name="Picture 2" descr="Micro_RPM_Carousel"/>
          <p:cNvPicPr>
            <a:picLocks noChangeAspect="1" noChangeArrowheads="1"/>
          </p:cNvPicPr>
          <p:nvPr/>
        </p:nvPicPr>
        <p:blipFill>
          <a:blip r:embed="rId2"/>
          <a:srcRect l="16347" r="12308"/>
          <a:stretch>
            <a:fillRect/>
          </a:stretch>
        </p:blipFill>
        <p:spPr bwMode="auto">
          <a:xfrm>
            <a:off x="3099380" y="2804343"/>
            <a:ext cx="3225220" cy="260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pPr lvl="0" algn="ctr" rtl="0"/>
            <a:r>
              <a:rPr lang="en-US" b="1" u="sng" dirty="0" smtClean="0"/>
              <a:t>Maximum Voluntary Ventilation</a:t>
            </a:r>
            <a:r>
              <a:rPr lang="ar-EG" b="1" u="sng" dirty="0" smtClean="0"/>
              <a:t/>
            </a:r>
            <a:br>
              <a:rPr lang="ar-EG" b="1" u="sng" dirty="0" smtClean="0"/>
            </a:br>
            <a:endParaRPr lang="ar-EG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dirty="0" smtClean="0"/>
              <a:t>It is </a:t>
            </a:r>
            <a:r>
              <a:rPr lang="en-US" b="1" dirty="0" smtClean="0">
                <a:solidFill>
                  <a:srgbClr val="C00000"/>
                </a:solidFill>
              </a:rPr>
              <a:t>highly effort dependent </a:t>
            </a:r>
            <a:r>
              <a:rPr lang="en-US" dirty="0" smtClean="0"/>
              <a:t>and is </a:t>
            </a:r>
            <a:r>
              <a:rPr lang="en-US" b="1" dirty="0" smtClean="0">
                <a:solidFill>
                  <a:srgbClr val="C00000"/>
                </a:solidFill>
              </a:rPr>
              <a:t>influenced by factors other than respiratory muscle function</a:t>
            </a:r>
            <a:r>
              <a:rPr lang="en-US" dirty="0" smtClean="0"/>
              <a:t>. These include airway resistance and respiratory system compliance.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Because it is a difficult and strenuous test to perform and adds little to more simple tests such as VC, it is </a:t>
            </a:r>
            <a:r>
              <a:rPr lang="en-US" sz="3200" b="1" u="sng" dirty="0" smtClean="0">
                <a:solidFill>
                  <a:srgbClr val="C00000"/>
                </a:solidFill>
              </a:rPr>
              <a:t>no longer recommended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in the evaluation and management of patients with respiratory muscle weakness </a:t>
            </a:r>
            <a:endParaRPr lang="ar-EG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pPr lvl="0" algn="ctr" rtl="0"/>
            <a:r>
              <a:rPr lang="en-US" b="1" u="sng" dirty="0" smtClean="0"/>
              <a:t>Arterial Blood Gases: Awake</a:t>
            </a:r>
            <a:r>
              <a:rPr lang="ar-EG" b="1" u="sng" dirty="0" smtClean="0"/>
              <a:t/>
            </a:r>
            <a:br>
              <a:rPr lang="ar-EG" b="1" u="sng" dirty="0" smtClean="0"/>
            </a:br>
            <a:endParaRPr lang="ar-EG" u="sng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81000" y="1676400"/>
          <a:ext cx="8382000" cy="502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Down Arrow 8"/>
          <p:cNvSpPr/>
          <p:nvPr/>
        </p:nvSpPr>
        <p:spPr>
          <a:xfrm>
            <a:off x="2819400" y="3962400"/>
            <a:ext cx="304800" cy="685800"/>
          </a:xfrm>
          <a:prstGeom prst="downArrow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Down Arrow 9"/>
          <p:cNvSpPr/>
          <p:nvPr/>
        </p:nvSpPr>
        <p:spPr>
          <a:xfrm>
            <a:off x="2819400" y="5715000"/>
            <a:ext cx="304800" cy="685800"/>
          </a:xfrm>
          <a:prstGeom prst="downArrow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" name="Down Arrow 10"/>
          <p:cNvSpPr/>
          <p:nvPr/>
        </p:nvSpPr>
        <p:spPr>
          <a:xfrm>
            <a:off x="6400800" y="3581400"/>
            <a:ext cx="304800" cy="685800"/>
          </a:xfrm>
          <a:prstGeom prst="downArrow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" name="Up Arrow 11"/>
          <p:cNvSpPr/>
          <p:nvPr/>
        </p:nvSpPr>
        <p:spPr>
          <a:xfrm>
            <a:off x="7848600" y="5181600"/>
            <a:ext cx="228600" cy="1066800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762000" y="1066800"/>
            <a:ext cx="7696200" cy="4724400"/>
          </a:xfrm>
          <a:prstGeom prst="wedgeRoundRectCallout">
            <a:avLst>
              <a:gd name="adj1" fmla="val -21052"/>
              <a:gd name="adj2" fmla="val 69725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0"/>
            <a:r>
              <a:rPr lang="en-US" sz="3200" dirty="0" smtClean="0">
                <a:solidFill>
                  <a:schemeClr val="tx1"/>
                </a:solidFill>
              </a:rPr>
              <a:t>In the absence of primary pulmonary disease, </a:t>
            </a:r>
            <a:r>
              <a:rPr lang="en-US" sz="3200" b="1" dirty="0" smtClean="0">
                <a:solidFill>
                  <a:schemeClr val="accent6"/>
                </a:solidFill>
              </a:rPr>
              <a:t>daytime </a:t>
            </a:r>
            <a:r>
              <a:rPr lang="en-US" sz="3200" b="1" dirty="0" err="1" smtClean="0">
                <a:solidFill>
                  <a:schemeClr val="accent6"/>
                </a:solidFill>
              </a:rPr>
              <a:t>hypercapnia</a:t>
            </a:r>
            <a:r>
              <a:rPr lang="en-US" sz="3200" b="1" dirty="0" smtClean="0">
                <a:solidFill>
                  <a:schemeClr val="accent6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is unlikely unless: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</a:rPr>
              <a:t> Respiratory muscle strength is reduced to </a:t>
            </a:r>
            <a:r>
              <a:rPr lang="en-US" sz="3200" b="1" dirty="0" smtClean="0">
                <a:solidFill>
                  <a:schemeClr val="accent6"/>
                </a:solidFill>
              </a:rPr>
              <a:t>&lt; 40% </a:t>
            </a:r>
            <a:r>
              <a:rPr lang="en-US" sz="3200" dirty="0" smtClean="0">
                <a:solidFill>
                  <a:schemeClr val="tx1"/>
                </a:solidFill>
              </a:rPr>
              <a:t>of predicted </a:t>
            </a:r>
          </a:p>
          <a:p>
            <a:pPr algn="just" rtl="0"/>
            <a:r>
              <a:rPr lang="en-US" sz="3200" b="1" u="sng" dirty="0" smtClean="0">
                <a:solidFill>
                  <a:srgbClr val="002060"/>
                </a:solidFill>
              </a:rPr>
              <a:t>and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</a:rPr>
              <a:t>VC is reduced to </a:t>
            </a:r>
            <a:r>
              <a:rPr lang="en-US" sz="3200" b="1" dirty="0" smtClean="0">
                <a:solidFill>
                  <a:schemeClr val="accent6"/>
                </a:solidFill>
              </a:rPr>
              <a:t>&lt; 50% </a:t>
            </a:r>
            <a:r>
              <a:rPr lang="en-US" sz="3200" dirty="0" smtClean="0">
                <a:solidFill>
                  <a:schemeClr val="tx1"/>
                </a:solidFill>
              </a:rPr>
              <a:t>of predicted</a:t>
            </a:r>
            <a:endParaRPr lang="ar-EG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pPr lvl="0" algn="ctr" rtl="0"/>
            <a:r>
              <a:rPr lang="en-US" b="1" u="sng" dirty="0" smtClean="0"/>
              <a:t>Measurements during Sleep</a:t>
            </a:r>
            <a:r>
              <a:rPr lang="ar-EG" b="1" u="sng" dirty="0" smtClean="0"/>
              <a:t/>
            </a:r>
            <a:br>
              <a:rPr lang="ar-EG" b="1" u="sng" dirty="0" smtClean="0"/>
            </a:br>
            <a:endParaRPr lang="ar-EG" u="sng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pPr lvl="0" algn="ctr" rtl="0"/>
            <a:r>
              <a:rPr lang="en-US" b="1" u="sng" dirty="0" smtClean="0"/>
              <a:t>Carbon Monoxide Transfer</a:t>
            </a:r>
            <a:r>
              <a:rPr lang="ar-EG" b="1" u="sng" dirty="0" smtClean="0"/>
              <a:t/>
            </a:r>
            <a:br>
              <a:rPr lang="ar-EG" b="1" u="sng" dirty="0" smtClean="0"/>
            </a:br>
            <a:endParaRPr lang="ar-EG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6" name="AutoShape 10" descr="data:image/jpeg;base64,/9j/4AAQSkZJRgABAQAAAQABAAD/2wCEAAkGBxMTEhUUExQWFRUXFxsaGBcYGBgcGRsYHxocGBwaHhwaHigiHRolHBobITEhJSotLi4uGiAzODMsNygtLisBCgoKDg0OGxAQGy8kICYsLDc0MCw0LCw0NzQsLCwsLCwsNCwsLzA0LC8sLCwsLCwsNCwsLCwsLCwsLCwsLCwsLP/AABEIAKgBLAMBIgACEQEDEQH/xAAbAAACAwEBAQAAAAAAAAAAAAAEBQACAwYBB//EAD4QAAECBAMGBAQEBQQBBQAAAAECEQADITEEEkEFIlFhcYETMpGhBrHB8EJS0eEHFCNi8RVyotKCM1OSssL/xAAZAQADAQEBAAAAAAAAAAAAAAABAgMEAAX/xAAvEQACAgEDAgQEBwEBAQAAAAAAAQIRAxIhMUFRBBMi8BQyYYFxkaGxwdHhQvEj/9oADAMBAAIRAxEAPwDlcFjjKTlSbvVump7+sLcUoghSFEKLkm1eReLKmh2zCtwx+yTGBmoBbV7WHPsY8aMN7PDim3bCsHtBMpywKuJ15c4FnbQWaZuNKPVn8vahjPEqCra16fr1gUpADOHfiBXv1i0ccW76loxTHI+I5qUgJTlJTkUt6qKjvKL3evIZjxgUTZxT4YUog0ypJb81qhoVLSn8yqfmvQhiGNuXOD1rCWKTTqKlq0fnaC8cY/Kh5qqoeYITjIJcqCEqISQaJSQ6sw1BmB6Wo9IUz8asvnl5lKBYqKqAuSQAQ7qLuXDjrFRPmslGckAvkcBIJuGtGBxD0UQWs1veEhCm26AmWSksyg45N87xghFKUANOoqL6co3lr4Vd3eOg2fgsJLT4k+alScqiEp/9UlgyQK5S5Faa1dLQZZNH+HQ3ZzqscuZlKmUAGDACltBW1zwjIpLhnKa0LOOgo448uMdJjTKeWZSEVQkZd5ZzWAdy5IADADUGMcXgNMqZa0BRIDqzUJBGWg4NoRwsFlS6UM5JPY56chJyl1EOSnKzg0DHgKh+kMMOtISymCxYipUakPoGoOjm97zdnhUjOg+UupJZ6FLnkCCo10QdYHxUvKveSQXUnLVwRUhnenOKOSkq/ELdpfccy9pL8PJmoogneUwIcAF3dxW9KxWV4spSVJ3yEkpDOycr7wHlYXDhmME7JnKKaJRlQnMkhJBJzJupJJBJLMSHHCGWJmmYjxTKGVTAqQSHJJJcF1Pmyg8Xo4rGGctLqienawjFbElzpaZoxOZ1CWf6ZUoqZJYJTVgKnRi9ax7hEzpBmS8PJRNKK5lEHcIcAZWozKcmjszxjsSfiFAplLEopS6RlSACGDKUXLHlfo8G/DW0sRlcpK15sikJY18tdFnK1XOkZZOcYvh109pGiEVKpLb39zlNsYdUvEBSZYl5sswOUqFRmdhRiXLc4+nT8EqYZokqkiWvCkhaE5i0tShmSU0KlFagSLV1rHP/AMWNhKCpUxMrwwtJGUKBJUCCSW1rHY/w92WgyFEBQUZUuX2TLZRH+5RV6PGq3LSn82+3/pqxw0tnI/wqkEYpa0gKMuUo1pyGnPSPoyZ4GbxFZlrIzBvKlyGS4FKmr83pCn4C+GxLVOUoVcJ5sC59wIebW2UuZuBKfDykK0fhUWI4iIZHmeNThbj7T2/sdRrY+X/xLxaZiMqZYl5VsEgoUWAuSku7qsX1rQiLYX4TfD+Mp0SkZVJQSD4hUGoS1TujhUsePnx5slGGSUJIJypd6qepcElwCD0ppCLa+ySmTLmrmJZYISkqGZ0lnNmTdjFMb2rjdkJ2t3uMZm0MJPzGdOUhCUqyJRLQkqWxoXCUmjUb8VTURysjbC5H8upACJkvMUqA3sz1uKlso9IP/nwQmRNbw0u3hISakM5bzGj3LvCHHSZRmS/AWFOWGfdYuQAeVNeIjXiivldkLcjudh/xDxi5iUzlKmSgQpaSE+UKBLnK5EfSZv8AEDA+E6TXSWRlPyZqR8gwuFKZSEmVMTIzALWgO6zQMFOpW8ybV0ETZnw/i5gcS8qC/wDWNAEg5VLDqGZKffM4BgrJJW09vrv7/AeMskeNxptv4+WhM2UhBQtaioTCSV5F76TmSq7EM7hmhBipeOXKUpYmELIWvMUhyAwLEg2BDco6rYPw0JsqalPgrKClK8/mfKk0K0pKUEGqQa2PGFu19loQiehCFf0w62IOQul3UVMEhwkBLl+GsfMSail92v8AQyTati7aPwspezJmJmJYyjKTKKaMguVgpc/iUalnfgwgHY+zFrwKVJLGZOUmWlOYqWoCWC7nKyULUqifzObQ+nY7Ey8LNw4mKXImZD/VFSDvZhmLgulm1raGn8HsIZ0yYFTC8lDySHaWpRaYUh2BUAA9+EaFkbjS7hjJOonTfA+xcPh8VMk4felzJKJlVAkBKyljl1UC7HiX4R223BJEhQm5UoYDeGZqjKMutQKCOR2jjpMjHyZktRUteeVN3soJGXKpXIn17R1eIwUnEJBWrxA1ClZy2IcAFnqfaDincXHll11R8Y+KMXIlKHgJmlIciYw3SoKzjeDKBASQGDMbk052bIlZHEtSkknfSvKS6P8A0yBmol352o4b6jj9ljKtHhKxSFzXKVFJOdG66Wlpy5qg6XZXHksPs1MozJ0xaJXnSZG8pdELOUpUCQAUprR2JBjPDJSpcmaUXZwMiUQ4c0qyuT6FuMMztOdLADzZQUMwCJq0hQNlMhYD6Oz0hYJpWxSwJGgL9uEEePPYOhZYACoDAaM3vrfnGym3uTSdmE9Rp5SKWP0gbF4vS6tTY8GjRSnolJJ0bT9IFnqmMc26BTSp7fdYeETscO5mjFMTf79o3kTcwUVEaMyXpbteMvDFSWIA0oaxiiSTUE10bmLm0VqLLaYsk8gPdiKUI/zDT+aSoOk5SwDcNBpwFTxeloWZWfONO44Eco9kzSyeDVIu2t46UdSDKOpDOTNVnUkDNuk1NHB0ahgdCWfdAJNNddBxjfxQpSCiiRKWkmnmyqCX5uQH1pwgTDeIFoUqoBcgmh0IpyiaRNRVdg+UAUJUQQWt+33cQdgcCJkwJK0IUo1KiA28wHDX0hVhiUIATfjx58otnSTMvukBJLVGoZub14G7xKUW7pkXDd9jrJsmWgolSkufMJmYOVFIzAEAulnbRyOpcT8Wlsw/plaVIKkzMxLE1zHyKOawBvyeObw+KmLl+EyEAAAKAALgFkuKlyavR3N7lI2vhpSkpBnJzCuUkgAgOjeLKDkgnVu8YZY29uWdF26RhtUJwEpSkrmCZNSBkyjdJzkEu6WoU/mALi8eYzZQStM2YQM0xICkhSFVoyQwdJ5tQuOMLfjnaUmef6EspQFEgknMt6kkZiAAoqbVjXhExm0J80jOsrUhKQksLJJKA4AoCrRr8WjVjhLRGb2bu+5d0kmPviXES0eJKTJCJilpzTlLmAhlAggMKFnUSC5ciwg3Y/w7OkSyrEzfCkmwzBdVpJcBiElga8RagMIfibaqMRLSqWsqYMQQUgEVata1of3OIxQIYg5ic6itlFSinLXNepJq9y1axFwnLGk9u+3v+RNST9R3snCzpKCkYbOhaiygtK1EEXqKApahrzqYY7JxYE6YmdmExICghBVuvUDM50Y3pWgaifZ8jL4SlvJlJTmJzgFSlMpDBOYglxQqJsATSHmFxfiTPElJSsklINrLy5ip6i+UBtS9aePmXP7r2y2NIC/iBiC+FSXrnOY6uU0FagAjTWPp3w3hkIw8rISRkBcnjWPjH8QMWtUyWtZDAKSjiWIckaV+Ud78IfECRgEKJMxpZLAgCjk34NG3wuSOJRyT7V9zQpJnc4OWAC2peLT5gSHUQAI5v4U+IUzpS6sUFvaNMTtqVlVnUToEu3J71D0ccY1/H48eGMVs6fP89RqON/iHiUKlTAEpzKWKtvZQCWJL61vZhqWrtWRh05VYjMlIQAqXK3yMoJoSSAHIDAlnDl4R/Gc1KZBaYFEqsKj8RJcuqjgMdOdk/wDMzpqQnNupGuUJHcBgRz0jzsMZSgpPuSyySMRiPEK0SJaky0jMfEUCQkMHDJBBoKOzD0R7HwqhiMxX4awp0FywJfeKk1J1GU17w+2PiZcuRNQQfEUVhMxMxISsZSAGWlin8QqLaEAxzklc2RN8RCmWlaVpO6cqr1FUiodo9aGycUZ9g/GzpyVKV4hy0zFiFUYgkOWJuxMb4HbWZHgzJ88gAqQlKZeRICQlwVqDGwoLGBlzM8slc5JUpRVkKFAFRcKqlQF+Tu1owwkmQZgTPBmJDF5dA5Y1JfKA5BsecdScWn+hJP6j2VOCUqyBQYap3imlXFNHYHtHPYzb0zL4SsxTmKgHYAsxtyAoXsIOxu0koWEyVLl1IyrU9iQ7ux7U6mE6sGpL5lJOarhQcvXmPcwMOOKblLqNtHkNn42WuW2VljyqJQOALt5rX/eGPwPi1SkT1IUlGUjOpSUK3BUpAJcuWtwuGjl8VgixWplcDmr6Q7+CVoShS5qAuXmJIJYlQFk1oaAuK0imWMVidPsc9KjqTO9x/wAQoRMwMwKAImA5c61pZaQPxzDlISWYWpWOi2b8TYfeRJSpGZRMsBNixScyWDhy7gm/9tPmW28RJKZK5MnwyMQkrBIWnLZwWCiKDTu7x2GBXh/DLLS5Scu7+IU3U0vvdaUpHnZJOEE9+vvYZZHezCNubemAqHjDeTlylSgCQSCcoarkuKAjsI4PbuAdK5rKLpzBdQQagtVlI0e+rR02Kw8iWt1MVECqg2UKTTdIocxN+EL9tpWEKR4hyqQwQogpAepF69ADzhcWb1prr3Jyk73OAwjd9GboQYZLUT55OYij7umlYWTEFCmPkcffSGapjWS40O/b1j157u0CfNmMjEnLRLkih0A6RlMShXmIfkOH3aA8JMKkqDuoOed6x5KxASyasC/3X7eG8um6H8pp7BixLSHDMRRlAqNWqNDehi+zyC70BQsNr5Se8Yy5oU4DU6RNmMtT1HmHqki8FJga2Z5NmIoKitXI+sYSAAAzkgl6878gzVjzEAMGKT7H0MaYFmWlg5JPs7OLCGqolVGonsqQ82UHopYTR9ae0ZYwKls4/CFDzBwX4gOKGopzhlImBkKWAnItBopyQFJdWVrV46QFtZO+oEk5StA5BKyAB7x0Xb3GS7nmzyVufKmz1b/5esVWUpUQHBDEl+nbWPNmyHC6eVjfiWt6R4spCpwIBeWQHFQoKFRz3SO8GlqYNHqYehSgwdh1f9omNL+Epi1WfgH1bi8Ntq4VaFlDIcu4SUu96gBxWvRoCWwIK0sAtQy5gcoKSBUcHd+UZ4vcjjVswnSGkOr8TFNqVPoWb1gjCTEpSkKcgJS4cuQqWC3ZRHpFdqkiXJSwZUpJfWof5wuXNCU2BdAbqL/IwyTkqfc7S2mvqRc7L4iBRKjmTdweXaDc7lBcF2pfgTQfdIXTJ4UoFgKFPs492i2KU0tCkiuUOfT94ZxuhnBuu/8Ag9lSipykAm28e9yQwaDNh7fmI8MDyq3cpchOY0ygmla99aRXF4IoGIU7+GAplKTmYy0KB5k5/aE09ZEoEAUCFd6kNyjPLEpLTJE8ap0jpPiXEGckFRcgs1qdrNaC/h7FlOAULsFh+pP6wox88LQDoWIpowFx8ops/FH+VmJemchu4V9YzrDeJR+ocbflq+50XwdtPIFB/OugcgWFff5w8xc5andKXVRwFEjooEffK/zfZeJKV3y71+H6iH428UhiSWBIqWOgeoap+2jN4jwsnkuJTJlalRl8WSiA+YHQgACuVzQaPw5QtVjp5UQxBKd4AgAhm0468awLtXaClgup7mnIAfX5wZslIzstMwjJdKspfjVJoGLjXiI248enGrOn6oJo3xOKkulRSQqgISqwAYMwDUYa8eUc4MUpClFKq5QdGpxFofz5Sl5QlLjKXFWcMD1O8K92jm9oScsxSeKItgS4Ewu3uFGWkqDEB66kOeH6tHmLwwSo+HNKhq4KTyo5imy5zoSMzZQQXfjYe0TDYhBmZTmJJ4tRnvWKVJNrsHTJNoBXh3BaunE8IslIlgFSSQ40/XrDHBT0hKkpQnNmUbnMan7pwhZtGZNKd6ic1qXikW29L4Hi25aXwH4zEZpRS79RVuusE/DbmUlCRnJKizClnqeQHpCzw3ClWamU3q5+TQy+GZqvCUEqSCkFVyCBmAJcCjZvfrE8kaxtLuJKPoaXcd/EoleArLLyzEiWoKCgZYBPlU4BBZrDVQ4Q12kpEtlSkJALurMHyvonRmo3OOU2jNTNwkwqmpGRSQiWwzKVUk03mAYV43o0d1NlYabs+XiStS1+GlJWjcAKQQEspgwYgkhjlJesedmXlxhdvdrr1SCoNwQr2igMFy1OMv8AU3S7c3ck9WhLtxafBJlZgVMFAuAqoqAbVe0LJO0iFKd1JGWj0JJL25uY12hMKkhWVSQ4twYmLwwPHJWSkmpLYAZagy68Mz/P94GOKKaDM3KPZ1SN4140ihkZaOn3PyMb4pdS8UuoVsfZkwT0lQZOarvY00v6wZjsEFSEBKN9KlgnKxKXBBJNTfU6Q+MocUeq/wDpFhh0/mHoo/8A5EY34uTdmJ+Nm+Uvz/05qTgSUkFJSp0tUeWpLt+IFuVBF9n7JImpLnzilONe0dCcNL1V/wAT+oiIlyklwolv7RfT8ccvFys74yTVUvf3OPOw5hrnT729I1wmzJrrSlbZaGhN09OEdOiVKAZyeyf+0ByZaEzZnmyqSkiguHBvThDrxMmmUj4qbT3QpOxpgBbeLEWNbteCNs7FmKmLUlJ3lZmIIvX6mG4myuCv+P6RcTpf5VHun9IT4md2L8VPrXv7HPYXY00KUSkspLUNjSra2j3G7BnLmFQSEpOlaepPuY6Hx0flPqP0iCen8nvHfFTuzvi591+v9AH8lOIAddEgaaJyvUPXrqYVbRwZkoUC9WvyeOk8VP5B6q/WKzJctXmRLPXMfrAj4hp+oWHitL3ar39BTPwszwwVbwSkBJytu3oW56wDJwpWRSmUh2PE6tHRYxI8JQASN2jBX1NIw+HkvLI3aLPm6A8YZZ/Q5FI+IehyQhxOzFiktD1rUDg125+kNMHskZAFqNtPvSOhCUWGQ9Ej9Y1loTqtA/8AFP1ERn4xtV/BN+JnJUnQjxGxCtJyKUSpnKzoA2g5CPdobFCZe7mK2AyioegPCjA+sdXIkosGPMlP0TBU0BCdM2hCh62jP8c00m3+X+loOVW5focEnBGXh0lYUFuUlJZmFiD00gHCTU5CMxzeJmCa5WKQ6upISOwjoNvY0z2QtTpSSwFBwhfgZQlZshKczOHNWt8zG6Oa43LkPxMFYf8ACOwU4qUtfiTQUqKWRbKQFPUG5/8ArDKd8Fsqq55Qw3a8Xeg+3jTYvxFNlI8NM1aUubKmM/QKEMMRtkzEsVKOu8ud/wBowZc+ZZG4t1+CH82ElaZyW3/h2bLWAjxJwKBvMS1AGsLAcGr1g7YOxQUIXnZZQAUzCxSdQyg4q/Ivzgv/AFNBBStOXm6z83jAolTKKI5F/qUxSWfI4aXa+os8yapfuWnbPUhQcEsCGBBFSDYHlCPHbDdSlpEzMbIyMnTV3huvCTEHNKU/dj6tWB520JtllYPP/EdjyTW8XZFZHF3v+jFmxJBkS1hQAUoKGVWWjtvJIroIcjagclpZdqEnpxgvDbWLMsqUObLHcKDwNjMQlXk8LmMuQ/pBlmlOXqXv8gznrXzAGHxIGY5ZblSjp+dSqVtVuka7VkfzEvLllgO58M79HpUnU2gGZ/sT2P6FozI5GK9dS5Ja/VaZbGYIolFAllyQcxQQqgAuwDMB6mMfhvGlEpUspGUqd+Nqe2ois9wk00MV2YopQKFq87nnFrfltPuVWR+W9+obtKXLmoy0QHd0pqaGjtzjfBTky5XhhspDKDAZ/wDcNe8D+MNUD0I+RETMg6N0Ufq8S/509CFvTpvY3EyUH3EspnASKs7a8zC/a8wFgnMQ3Nw2lL3gkpQdVD0MeiQmn9QehEGEtLspjyOPWxT4SPDzXUklwfy2tpSKYzA51ZkszDT97wfj8IoglBSKWC01Y89YWqnuzrSktZyPWsaoSb3TNePVLeLOqKjwEeeKY9SImcDUx5Z4RRSiYzKDygjxhwf1iqlDhDJsZNroZplkcIv4auIiAjhFipP5YDbObZmZX9wify/OL+IODd4r4sHcPqIMPzeIZBipm+kVVMqYNSGSZr4Y1May0J0c92HuIwQFmwbrBScIq5D0dne3eFltyxlFmWJWcpSGzEMAK93tGOxMKtBXnSFOxACheru9OEOJEsWCa/lF/sQfLwuuUHqR2ppE5Z9MXGuTVjXpca2B5VQxQBxGZIaCZchHPsX940lgtWWodFJ+sVVOKQQUkf3DK3cM3tGVyvgqlHmjeWpKBZxx8p9tYQ7a2iCcqCf7v0/eKbXx2aiSqvmtXpyhSmSSzAl+kaMGBL1SJZcyfpiSXLcxFrLxouQUir16EeoMYnqY2EDVAUaAQSmUsh69HrGEtTNc92+toZYU82HIg/J4lNtDRV8ghwMw/hV6/vFpmAUkWMNUoSQHCyOVvZUbSpSCPMqmj/SIvMynlRObBaxbv+sXKgfNXhUet4eT9n5vKk9wv9WEAqwUzRKe7fq8OssWI8bQrWkCoPQxUYjix+frBi5ZBY5Ungf1eByBqknoS0WTTEozdJ5R4pLRRUs6CKpUR0hq7HUWJjxwNI0CkGpSQeTtGycHn8hHT7MdaXI1Ahiqg2sF4jZM5NSgwASYaNPhjaS7xXNFC8RzD0Gi+aFu2MMc4KQKpBV1c/RoYesV2nLJXQmwFGh8b0ys1+FVNsaKPDhwEQPxPtA+BUpSEmgoLkQWlA1PumMslpdHmyxtOioURxEeeIOJiEIdgSeWsaowaiHSlTdRpC2lyDSYlXpHiiYL/wBOWRr0Z/fjGg2Qs0CgWZwQ1eEDXBdQqDFvU+8aptSsNJewBQvf7e1f3gv/AEkAAuCLOR6V49oSWeA/lsRjCk3Pr9T93gnD7OU4dIHPNf7+sNp2FCUtnlDg7dgwDitPWBkSQhWZSgQQaAkVtr6+kL51rYbRXJWTg+aSQah00rX7bhG6QkfhrWoKS4u9S9vrGCwhJzArLK1Uwv7xkue2g7as3KtX9oWnI7UkHzsQ3lSo2s/0EDokg1UCkF3elupBNtIE/m1gjMS1dCOV+EEjHKAGY2r1cPppHaGuDtV8h0ualNBNAazgv7n5Qox20SssDRqlzXSB8VjCulwIGMwaEPFMeGt3yLKbeyIU9vvrG6Jdq31b5RWSlzUAq71gublIoFPzeKSfQSgOaC4jPPyi0xQccOZq/GPQrV4YAbgyMrkChpTWDkKp5QeVCbwHJWrI9COYUTxDNasFYV3LICqalm5VrroYzzXLLQN1pTqTUMGJpfgQPWPRhSmqDf8ANz5HSNgFZicgUX5OOYfvFVryl8iga1DC/J6tELfCK0uQVc5QLKAA7jlo9Iy/1MoLMnrr+8McVJJSwVWpOYDt0HzpHPTpGUsWKmcsFe1IrjjGfJOepcBmbODaleDepPtAs1BtYvakDZVC4fjEStrACLqFEpb8llSlRXLSxi4mUs/cNF0B6MXv9msNYARUoafOKFJEGTZa7lNOLftAqm5w6djKzbDbUmosfWvtBattBQZcpKufu9mhYVd4rSA8UHvRRSYUuUJi90pQOBIH7RZezFs7g9C/ygRbUY1+vqYvKnrTYnsYLUujDa6opNkLT+EjUGMZiFGrNDEbSXSx6s8WO0RqgP2gqc10K48yiqSF+xfDIUhQObQlwluBL04doaK2ZLuGUDwUC3pUQDL2HMUwUxcEgpcjuQD9iOgwew1yUElagEqZkuTo1Op1hc2WKdqRr62LpGGCSSCAbOoH5qccf3g+QmWN7MUgfiQlSujswFOIgqZsUJdaFpNHGcsDqXAZ6dIrhgkIKFrQN0M4GUUq1aiusZpZFNWmSko3sGYOYmaFCXMzEWAPsxHyrWLS8LPCiV0DgMFA6O9vY2aMEzZkpOXNVmBCOgDEULW7CKTZ0zIA5VUVJu4LBmpqIz6He1U+4kmhrJlpICd5PElg7PqPusehSE2a7EhXe3eESDNSCylEkv5RqaDMQ6a/K0bjZSlbylEJzHdDFi9xeEeFLmQFJ9EEYmYhwoBxWoSDX0hbPw6C9PfvZywrBAlplyyEzgkPVkvU1A6/Z5Z4KdJKWSFTHLEkkXPAWr3i0VpW1iSVgSWUVJKSBdyRZ/2b9IIOzw244J1v35P9Y2xBlpd05aah79jyrAGJ2mCBkFqO5rWmuje0VWqXyknSMsSVIDKbqS56tABmmth3NopPnEu4rGOXm7do1QhS3FSs0Cxr843w6wVMxL8vusCy0PYNDLAyVCpoRb74NBnSRzSewfIkoAtbl9YFxcxLsA2j3jQzlA5dDR310tGOWttDRqW/eM6VO2JN0CIPQ+sWFTX2LRouWWpFCNPpFLETvgbbOoMoSXahLkN+bgzmsGSlkedHQKyJeujn3vC2Up0MFtxBP6C1u8FYXDTKkuauGzMfQvR3qOEZ5xW7Zog2HScMhv6aVObpWVU4sw7XgicUgOtSk108rsausP3DaNeKSxiCzeEqm8cwSbWLkXoWOnpGkvBzwhKlSs1yUZAQnWluVn60MZpV1a/M0aeyAMXhMwzeIhrj8J/5aW94F2gkSz+Ivqw9CXbvDFUrWYJVzmKQlxa9N5iC/S9oGXi8GCwXNAY2tfUWL10/WLQk/q/wJuKB8FNCwyUgK4OavraMJ+FJUwQp+QLe4/aL4tUu8ue3UBL0FiKAcv3i8jamVGUqcs5ezcC1f8xSpcxX7k6XDFmJBDDKRxdNbn3aB0Thw9ocqmOjKSSoB8h04nMQ4v7gCsLp2GNwn3Fv8fKLRd8k3FAxmpfj3tF/GHUdYwJNb/fOIpPCK6UHSjTKDpFCGtTtETO0b9IuFJP4asKR26BTXJiUc/nHhQevQ/rBKZQNhGS5SgAwH7VrBTGTMTK+9Y8Ujk/cxo5jMpUbP6iGQyvudNiviQhwlBqXA04sAGJO9bvA52/MVmBLChzAGtQATWgOsbbOwikl0zHI1a3Ot2ykEdOcWVgglaFEOPKSkPQuCKUq3asZNOGLpIu7fIAvEAE5wtSS6WNACH81eXSkLsLPUp8iHAYAhyQOxJ46aCOjOAo2aWsB2CikHL5dam4PLnCoYJnVvJajICgCqvLRvSKwyQaYr22ZucTMShilQDEjKXNQwtoS1DURfBYxS8u4osaFRIUK0pqQOFXVHknAKPhh2cE7yrA1vcMRw+RjOdsp2MuYkElqVUPQcRQ0pC//ADezO5DFbUJUp15AaUqAQ5JZxR+Ln1jCZNSSGUpeZnAUEuXJ+QI7iF6sCskEuXo4D0brweNZWGlIKwpW8rkWAJq1KffODoguP0FNU7TlJLJukhy5qkC51JprZhGiviAs6SmhejClS2v2YHx8hC0FixOgsampOpYa8O8K1AJBZoZY8ct2jrQXi9tTFio3SxDCwt8q94EM/TjFjlAfhEApasVUYxWyA67FFS3Fy/yjWTKUT0v60jIJVw+9IMwQJLDm76d46TpAk2kFYbClxu5nApx4HtDWbNMtIYONSm1Ho1xX6RJEoUylRe9KgX1Ne5tAM6aAQ01YIAzBIoKWHK1Td4xv1sHBnMxwtlIJ4t3jJK7EGB52KCrDSpbUa+8Zy1KBPuYt5exOUHIOKqVgIrD3flGmdRFYqnLfhwgxVCwjQfgCkVzMejju44cIYIUsKdSswFUgU0Nhp3pbjCdGJSKgg8S9dPXSGuzsao0cEks5vRqOdCfnEckXzRWAywqPFKgtByAV3Sx55uI4c4LxsxaQkeIqWgDdAdw+t+DUNOrwDMmzVIVlCVsasdHoFBIdiHswtwMe4eQvNnISEu4SpywYhwm9xWwqOLRlcbdv8jSn2KzdspRu51KKdWSlyTWpNSNdYFmbUTMVvIGtAA3UHgxHG8MhlzZZoRlJJCqguGAsKAjMARqHjNE5JVlUqWR/7bDdo9d13qLtaGWlf8gkm+olmFBOUBIP5WCtQWfjf0jGZhm0didCGrq+sPUYMvmoJYeyACSksWD8QwblAGIwqQAtWZGjXAPO7DqItHIuESlBpCuXNRR6d3Hvrf2jbw5ShRagWuWavDgL3jOYCVai/NxcF+PaMpbJNeOovr3i9Ey65GoU9Ljp7a+kCLRR3eGU2ckAg3VUdq9P8RlNfyqSwAb6/Ro6MmC+otmyXDB+rxpLB0BiEH79e1o2kIqS70+nMc9Yq3sM3sUVMWGYuPaPJOL/ADV5kPw4xqlFy4pus1X060jLEBiBx0PrC0nsDT0o1ExJuGYv7/K8YmWdDSKuKCtPtvWCkTJbR3B1pGGytozSVkp3RlBPMliOb8zaDMLtlSpqc5/pghwAxy1G9z4QJIxksJdg4IVoHUCre535/ijGXMLEpTRRIT0oQ/Htz70lCMr9JrbvhHU+PKWMpIqpgTcagv8ATnA87aMp5iSpmcBj+K4VRquST1MJJE5SVMAKPUVoA3cACmt+sZY1EtRSplBy+j1Kg9bu3tEI+HV7tiIeqKScyFoLGhJ4p4jQFx3eMJctTuwBIDklgfw/+QvXWFGEGUgByQp9QdPe0OkiXlKgkggOSfr1HzEdKOj6iypM0CiCoKo9AU1rx7MacYSYtJSSXKzxNNNB36QzxG1UJS58zByTehDUobv2hLip5V3txh8UXfB0bPPEJqbxApI6n7aMGYOz015R7KxIVpT7pF9IXEJCwLD1ikzEG/Dh1aPJgpQVHP7+xGMtFy+sBRXLAorljELdyHUeAuRDLBSUpLlNL1o7lLhvT9zAOyFL8RIQ1GcnpSnM/OGoQS7lIVUBLi12B569GjNkdbE6oJxW2ZaEboSt3y5gafYaF83aBU9AlxZuQDvr+w4QJMRvEsxfXrrxjKaFCpO9/mFhiguAN3sZYgiv0H2YylB+JH3X74wRJJN/cQVipTUSw1b2/SLaq2BrrYXJnmzdPRo9C2dxpHs2UeH39tFFILM0PsOtLNpM1Jun2/8AL5iC8PIKvKXpragtXmDXvAMmWqlWr3goz8qaFgWKhy405wkl0QGt6Q0w05aGUpaAUg2uks4Fi9tLcovJ2tMz7qkh0pClB1Uq6a9SaUYwpw2IU4UBnVYWB4lq9KQ+k4KciWojKHcgFwkB8zEMKEM30iGSMY/NRWKa4CFLQoKUd4HKSlIDpGVNrFtGLXN7QPL2BMfP4gKKipNLFQU1KsHBoX7RRGAxBUkKSGIYgAOR5SWN6MHppa8FYDBIS5K1scruKknKQLljc8gWoaxFvSvTL+RlvyAYjEKzK/qpauXzZrkAUNFBqPdz1gKbtmbNZMs1Hm3rkvmf05U7QdOWjfUplKa6aZiUepSB9OMYS5UsBpu6wZK0lIUk1JBDHU1fiA9IvFRq2hQDFqWoJcAC5U3Wj6c34QNMnKLpKWoQ5a9vk0OJ8oBQSiahS/EIUSDUUYhINmBNemsK8cFlbApIdnSTlJs4ccYrBp9BdJlIngABVenqRW1YOwk9IdyySCQMrkPRn7wGcpZwTSjUf9aCLIIDM45Goa7Hm/0gySYjDDhH3kKvQCtaW5U+cVnYQpZXiB2cvWhBLacAa2eDMLhwWJKQBopi44XtRtbxnjJBJJKkqU7A0Aa5DCw/e8RU/VVgQHhlFaUoWlw77uoJIJLGptzjCbIbxAmjsEguSCwNCdbnvB6JDMkqCiHYMGSdGJJAtdox2lgmdRVvZnYXu7M1yB7RWMlqKJi/EySggBntQk83ry7Riham8quVQPYw72dh1TWOQMyqqagpvF6tduhMaYyWEmzuHcIQRc8SPSD5qT0vkLfdCOZMSTmY2voQAyWccu7GK4RSg4GY2ozPpfk9+cZITlDEgkjdDP1Fw13pwhl4aVVvqohRbRlNqliAf2aNEtkWewCrMxDZGFObVZ41XiHQQoAZSBbRj6a1gmdKQUmWWKsxWxJ1A1Bs/aKiegEoLAF6sHfQl+8JqT6C2mVxWJZIKSGUlJB1VW/Wg9Ik3FF+YanHR/pHuJxqSnKlLZW4OWBBgXI5FAGo/wBP8QElW6FpFsSoKJYAGjFrCMjKUPxMPsxCfMBVm6m36+8eLQ6qeXnxOle8OkFIutQCWUFG7MQDW1xaKhSAxFQW6/5sIzy1YHueUeYYf21eGrYatjZEwavqTTjBOFlhdXoX7QHh1imbn7k1g3CIS5DK3QKJNCCHfs4LDhCT24EkuxaRIBcMoMGzAlwXufVu4j2Th1g7rkXSf9zs50hjJlBBLKFyxNiXLa/2l4slYTmS9k6WLX5AtT3iDyMm5ME/mSFFxmGoY11pyce8Vn4lwCEj59TEnrKEsFUYF/V/lC2diTctrbrq/eGjC90dovgL/mHpbK9h9dekRawTcvzgOXOLOa0p04/KNiCSagNfpUmGcKOeOjSYo2AfiT0+UQOGDwOtJ/CbVrwpGg4O5e30jqO0mkxMzRXMig79D+kREmYVJzMQSxrTQda/WMwSW4n6fSDMEhyXD2JCb3q3A3aObpB4QzwGIkquA/4lHyk2zXpQvo8H+JLCFAKzqUFBySrKlyzA3Zq9NHouw2y5RIKL0otWhc9XNA9n603mbJlkDfKWKToV5SkZ3H3ryjJLRfLGDFpKVMoMWAqoqOYAMEl+AIPekb/zuGlhlqK1JKmZ3S5TTLpUOKQrxeMCSl2TerOQagij1DA6C7NeMNnTlzE1yKUVBeYnKEmxzMND9OML5Vxt/wBBuh3MShYKkqKUp3bjMCUl93LRKibDRuDQumTQwRMlCoqUrJUomxVqAWsL94JVj5WYoTLBDpT4j0JLgU/Fugijlh6pEYoKSpOQ5SQnjl85FNQ9esHFB9UFnmHwhKgkPma6WF/xJLVB8od6V0eL43BPkGVYQpiHINQTmtZRpU8IO2NgUleaWSA7oWWrlSKVBKRm5Ur2IRJUCFrdwkc3cEgAF7VNAAcpik8tS2A75E2I2YSXAIoGBp34kVbrGK8KpKXXRrg/bw8x2MaqRYAZiBQMSdbsBTnCXFSypJNw+Zn0FXPO5bWDjlKXJNqwL+bTVNSO9S9OpishZBNSx00BrrzpFSsFwHSLCwqC2vN4ulKtWI14RppIdpIaJxAJSkDlu6VPO5s/IQQvCm9xTzUa1Rq7hvXnC1MxW8aHgANWdx2EZJ2jMI3nbgBWlG94hok+CaixycPMEs5VpSok0qli7kC9WNuOsLZ6FMjKLJYk6lzWx0YdovM2jmqXqxZ6u4Leo94ylFaqgrbgBQcdeLnvHQjJcjr6iXDYYKcKJspQtlOUFR7kPXlroZhcStQmpLZSgltd1SSAS1dOf0kSN0mbGyYZavM1MzG1n4XF1R5NSTlAUKPutpzj2JEr3f0Mze7+hnPnBJpb7cR6lfVqHX7aJEhnFJIdwSSZVGrmrV/zFpjs4cmhrT6m3HnEiQGBmMtYyFrk04CgNxGkkMdDQ2ah56cI8iQ0lVjSVWb4fBpKb/3cwbM/D94OwKpYLmn4SWqQaNbmA7WfvIkSlbu2TdvlkmTGcNukMFNepZQ4UIgZMskkpZsos9x1uS3pweJEheItivZNmSVbuu6WrqLGMpkulhy5G/1iRIohkZoWQ2arfWno0aAEqYORcft2iRIZ8WO+LCMoG84y0tdmL35iBlLa5Dv7x5EgRQsUayZ1WPlN2vZu4g6XjphdIoKVIALUF9KGJEhJxXYEopDHAImIBzjzgM1aNUHkX0sQmsUnTJiZwSBmCgFEJY7h8qTxvXqY8iRkjK7k+zEW4WrZiJswAzCgksUkB0qJZ0poAkgAXtXlGqvhssoA+JnqhSVJAAzMxFKlPy1iRIhlzTgtn2KRSboCm4dSCpwpTA1ZgASMtWs5NteQi0rFAlRSSLORRSWIdQu7ku9wzx7EjRF6o2xJR0sO2UZgmFsooAJZUCpQsFAFLVY6hyTBOPx6zlAS5LkHLQH8A6AFWusSJEJpara6DXsKlYZSkkLC0qVUg3NOBbKTu/LiYwmYZpZC1hKgAwysS1a1cmwYWjyJFMeRyaX3FaoWYmUlCzkYgEkknS55AOWrFZe8AA7GtPKC/HlziRI2temxpL06iiFpBZJzDrZjr70/SLYhYXbg1On0p7RIkPKCTDKCUjKQKGugIJ15PpzjaTj0pAzFLmtUvfqYkSOUVPkKipcn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5308" name="AutoShape 12" descr="data:image/jpeg;base64,/9j/4AAQSkZJRgABAQAAAQABAAD/2wCEAAkGBxMTEhUUExQWFRUXFxsaGBcYGBgcGRsYHxocGBwaHhwaHigiHRolHBobITEhJSotLi4uGiAzODMsNygtLisBCgoKDg0OGxAQGy8kICYsLDc0MCw0LCw0NzQsLCwsLCwsNCwsLzA0LC8sLCwsLCwsNCwsLCwsLCwsLCwsLCwsLP/AABEIAKgBLAMBIgACEQEDEQH/xAAbAAACAwEBAQAAAAAAAAAAAAAEBQACAwYBB//EAD4QAAECBAMGBAQEBQQBBQAAAAECEQADITEEEkEFIlFhcYETMpGhBrHB8EJS0eEHFCNi8RVyotKCM1OSssL/xAAZAQADAQEBAAAAAAAAAAAAAAABAgMEAAX/xAAvEQACAgEDAgQEBwEBAQAAAAAAAQIRAxIhMUFRBBMi8BQyYYFxkaGxwdHhQvEj/9oADAMBAAIRAxEAPwDlcFjjKTlSbvVump7+sLcUoghSFEKLkm1eReLKmh2zCtwx+yTGBmoBbV7WHPsY8aMN7PDim3bCsHtBMpywKuJ15c4FnbQWaZuNKPVn8vahjPEqCra16fr1gUpADOHfiBXv1i0ccW76loxTHI+I5qUgJTlJTkUt6qKjvKL3evIZjxgUTZxT4YUog0ypJb81qhoVLSn8yqfmvQhiGNuXOD1rCWKTTqKlq0fnaC8cY/Kh5qqoeYITjIJcqCEqISQaJSQ6sw1BmB6Wo9IUz8asvnl5lKBYqKqAuSQAQ7qLuXDjrFRPmslGckAvkcBIJuGtGBxD0UQWs1veEhCm26AmWSksyg45N87xghFKUANOoqL6co3lr4Vd3eOg2fgsJLT4k+alScqiEp/9UlgyQK5S5Faa1dLQZZNH+HQ3ZzqscuZlKmUAGDACltBW1zwjIpLhnKa0LOOgo448uMdJjTKeWZSEVQkZd5ZzWAdy5IADADUGMcXgNMqZa0BRIDqzUJBGWg4NoRwsFlS6UM5JPY56chJyl1EOSnKzg0DHgKh+kMMOtISymCxYipUakPoGoOjm97zdnhUjOg+UupJZ6FLnkCCo10QdYHxUvKveSQXUnLVwRUhnenOKOSkq/ELdpfccy9pL8PJmoogneUwIcAF3dxW9KxWV4spSVJ3yEkpDOycr7wHlYXDhmME7JnKKaJRlQnMkhJBJzJupJJBJLMSHHCGWJmmYjxTKGVTAqQSHJJJcF1Pmyg8Xo4rGGctLqienawjFbElzpaZoxOZ1CWf6ZUoqZJYJTVgKnRi9ax7hEzpBmS8PJRNKK5lEHcIcAZWozKcmjszxjsSfiFAplLEopS6RlSACGDKUXLHlfo8G/DW0sRlcpK15sikJY18tdFnK1XOkZZOcYvh109pGiEVKpLb39zlNsYdUvEBSZYl5sswOUqFRmdhRiXLc4+nT8EqYZokqkiWvCkhaE5i0tShmSU0KlFagSLV1rHP/AMWNhKCpUxMrwwtJGUKBJUCCSW1rHY/w92WgyFEBQUZUuX2TLZRH+5RV6PGq3LSn82+3/pqxw0tnI/wqkEYpa0gKMuUo1pyGnPSPoyZ4GbxFZlrIzBvKlyGS4FKmr83pCn4C+GxLVOUoVcJ5sC59wIebW2UuZuBKfDykK0fhUWI4iIZHmeNThbj7T2/sdRrY+X/xLxaZiMqZYl5VsEgoUWAuSku7qsX1rQiLYX4TfD+Mp0SkZVJQSD4hUGoS1TujhUsePnx5slGGSUJIJypd6qepcElwCD0ppCLa+ySmTLmrmJZYISkqGZ0lnNmTdjFMb2rjdkJ2t3uMZm0MJPzGdOUhCUqyJRLQkqWxoXCUmjUb8VTURysjbC5H8upACJkvMUqA3sz1uKlso9IP/nwQmRNbw0u3hISakM5bzGj3LvCHHSZRmS/AWFOWGfdYuQAeVNeIjXiivldkLcjudh/xDxi5iUzlKmSgQpaSE+UKBLnK5EfSZv8AEDA+E6TXSWRlPyZqR8gwuFKZSEmVMTIzALWgO6zQMFOpW8ybV0ETZnw/i5gcS8qC/wDWNAEg5VLDqGZKffM4BgrJJW09vrv7/AeMskeNxptv4+WhM2UhBQtaioTCSV5F76TmSq7EM7hmhBipeOXKUpYmELIWvMUhyAwLEg2BDco6rYPw0JsqalPgrKClK8/mfKk0K0pKUEGqQa2PGFu19loQiehCFf0w62IOQul3UVMEhwkBLl+GsfMSail92v8AQyTati7aPwspezJmJmJYyjKTKKaMguVgpc/iUalnfgwgHY+zFrwKVJLGZOUmWlOYqWoCWC7nKyULUqifzObQ+nY7Ey8LNw4mKXImZD/VFSDvZhmLgulm1raGn8HsIZ0yYFTC8lDySHaWpRaYUh2BUAA9+EaFkbjS7hjJOonTfA+xcPh8VMk4felzJKJlVAkBKyljl1UC7HiX4R223BJEhQm5UoYDeGZqjKMutQKCOR2jjpMjHyZktRUteeVN3soJGXKpXIn17R1eIwUnEJBWrxA1ClZy2IcAFnqfaDincXHll11R8Y+KMXIlKHgJmlIciYw3SoKzjeDKBASQGDMbk052bIlZHEtSkknfSvKS6P8A0yBmol352o4b6jj9ljKtHhKxSFzXKVFJOdG66Wlpy5qg6XZXHksPs1MozJ0xaJXnSZG8pdELOUpUCQAUprR2JBjPDJSpcmaUXZwMiUQ4c0qyuT6FuMMztOdLADzZQUMwCJq0hQNlMhYD6Oz0hYJpWxSwJGgL9uEEePPYOhZYACoDAaM3vrfnGym3uTSdmE9Rp5SKWP0gbF4vS6tTY8GjRSnolJJ0bT9IFnqmMc26BTSp7fdYeETscO5mjFMTf79o3kTcwUVEaMyXpbteMvDFSWIA0oaxiiSTUE10bmLm0VqLLaYsk8gPdiKUI/zDT+aSoOk5SwDcNBpwFTxeloWZWfONO44Eco9kzSyeDVIu2t46UdSDKOpDOTNVnUkDNuk1NHB0ahgdCWfdAJNNddBxjfxQpSCiiRKWkmnmyqCX5uQH1pwgTDeIFoUqoBcgmh0IpyiaRNRVdg+UAUJUQQWt+33cQdgcCJkwJK0IUo1KiA28wHDX0hVhiUIATfjx58otnSTMvukBJLVGoZub14G7xKUW7pkXDd9jrJsmWgolSkufMJmYOVFIzAEAulnbRyOpcT8Wlsw/plaVIKkzMxLE1zHyKOawBvyeObw+KmLl+EyEAAAKAALgFkuKlyavR3N7lI2vhpSkpBnJzCuUkgAgOjeLKDkgnVu8YZY29uWdF26RhtUJwEpSkrmCZNSBkyjdJzkEu6WoU/mALi8eYzZQStM2YQM0xICkhSFVoyQwdJ5tQuOMLfjnaUmef6EspQFEgknMt6kkZiAAoqbVjXhExm0J80jOsrUhKQksLJJKA4AoCrRr8WjVjhLRGb2bu+5d0kmPviXES0eJKTJCJilpzTlLmAhlAggMKFnUSC5ciwg3Y/w7OkSyrEzfCkmwzBdVpJcBiElga8RagMIfibaqMRLSqWsqYMQQUgEVata1of3OIxQIYg5ic6itlFSinLXNepJq9y1axFwnLGk9u+3v+RNST9R3snCzpKCkYbOhaiygtK1EEXqKApahrzqYY7JxYE6YmdmExICghBVuvUDM50Y3pWgaifZ8jL4SlvJlJTmJzgFSlMpDBOYglxQqJsATSHmFxfiTPElJSsklINrLy5ip6i+UBtS9aePmXP7r2y2NIC/iBiC+FSXrnOY6uU0FagAjTWPp3w3hkIw8rISRkBcnjWPjH8QMWtUyWtZDAKSjiWIckaV+Ud78IfECRgEKJMxpZLAgCjk34NG3wuSOJRyT7V9zQpJnc4OWAC2peLT5gSHUQAI5v4U+IUzpS6sUFvaNMTtqVlVnUToEu3J71D0ccY1/H48eGMVs6fP89RqON/iHiUKlTAEpzKWKtvZQCWJL61vZhqWrtWRh05VYjMlIQAqXK3yMoJoSSAHIDAlnDl4R/Gc1KZBaYFEqsKj8RJcuqjgMdOdk/wDMzpqQnNupGuUJHcBgRz0jzsMZSgpPuSyySMRiPEK0SJaky0jMfEUCQkMHDJBBoKOzD0R7HwqhiMxX4awp0FywJfeKk1J1GU17w+2PiZcuRNQQfEUVhMxMxISsZSAGWlin8QqLaEAxzklc2RN8RCmWlaVpO6cqr1FUiodo9aGycUZ9g/GzpyVKV4hy0zFiFUYgkOWJuxMb4HbWZHgzJ88gAqQlKZeRICQlwVqDGwoLGBlzM8slc5JUpRVkKFAFRcKqlQF+Tu1owwkmQZgTPBmJDF5dA5Y1JfKA5BsecdScWn+hJP6j2VOCUqyBQYap3imlXFNHYHtHPYzb0zL4SsxTmKgHYAsxtyAoXsIOxu0koWEyVLl1IyrU9iQ7ux7U6mE6sGpL5lJOarhQcvXmPcwMOOKblLqNtHkNn42WuW2VljyqJQOALt5rX/eGPwPi1SkT1IUlGUjOpSUK3BUpAJcuWtwuGjl8VgixWplcDmr6Q7+CVoShS5qAuXmJIJYlQFk1oaAuK0imWMVidPsc9KjqTO9x/wAQoRMwMwKAImA5c61pZaQPxzDlISWYWpWOi2b8TYfeRJSpGZRMsBNixScyWDhy7gm/9tPmW28RJKZK5MnwyMQkrBIWnLZwWCiKDTu7x2GBXh/DLLS5Scu7+IU3U0vvdaUpHnZJOEE9+vvYZZHezCNubemAqHjDeTlylSgCQSCcoarkuKAjsI4PbuAdK5rKLpzBdQQagtVlI0e+rR02Kw8iWt1MVECqg2UKTTdIocxN+EL9tpWEKR4hyqQwQogpAepF69ADzhcWb1prr3Jyk73OAwjd9GboQYZLUT55OYij7umlYWTEFCmPkcffSGapjWS40O/b1j157u0CfNmMjEnLRLkih0A6RlMShXmIfkOH3aA8JMKkqDuoOed6x5KxASyasC/3X7eG8um6H8pp7BixLSHDMRRlAqNWqNDehi+zyC70BQsNr5Se8Yy5oU4DU6RNmMtT1HmHqki8FJga2Z5NmIoKitXI+sYSAAAzkgl6878gzVjzEAMGKT7H0MaYFmWlg5JPs7OLCGqolVGonsqQ82UHopYTR9ae0ZYwKls4/CFDzBwX4gOKGopzhlImBkKWAnItBopyQFJdWVrV46QFtZO+oEk5StA5BKyAB7x0Xb3GS7nmzyVufKmz1b/5esVWUpUQHBDEl+nbWPNmyHC6eVjfiWt6R4spCpwIBeWQHFQoKFRz3SO8GlqYNHqYehSgwdh1f9omNL+Epi1WfgH1bi8Ntq4VaFlDIcu4SUu96gBxWvRoCWwIK0sAtQy5gcoKSBUcHd+UZ4vcjjVswnSGkOr8TFNqVPoWb1gjCTEpSkKcgJS4cuQqWC3ZRHpFdqkiXJSwZUpJfWof5wuXNCU2BdAbqL/IwyTkqfc7S2mvqRc7L4iBRKjmTdweXaDc7lBcF2pfgTQfdIXTJ4UoFgKFPs492i2KU0tCkiuUOfT94ZxuhnBuu/8Ag9lSipykAm28e9yQwaDNh7fmI8MDyq3cpchOY0ygmla99aRXF4IoGIU7+GAplKTmYy0KB5k5/aE09ZEoEAUCFd6kNyjPLEpLTJE8ap0jpPiXEGckFRcgs1qdrNaC/h7FlOAULsFh+pP6wox88LQDoWIpowFx8ops/FH+VmJemchu4V9YzrDeJR+ocbflq+50XwdtPIFB/OugcgWFff5w8xc5andKXVRwFEjooEffK/zfZeJKV3y71+H6iH428UhiSWBIqWOgeoap+2jN4jwsnkuJTJlalRl8WSiA+YHQgACuVzQaPw5QtVjp5UQxBKd4AgAhm0468awLtXaClgup7mnIAfX5wZslIzstMwjJdKspfjVJoGLjXiI248enGrOn6oJo3xOKkulRSQqgISqwAYMwDUYa8eUc4MUpClFKq5QdGpxFofz5Sl5QlLjKXFWcMD1O8K92jm9oScsxSeKItgS4Ewu3uFGWkqDEB66kOeH6tHmLwwSo+HNKhq4KTyo5imy5zoSMzZQQXfjYe0TDYhBmZTmJJ4tRnvWKVJNrsHTJNoBXh3BaunE8IslIlgFSSQ40/XrDHBT0hKkpQnNmUbnMan7pwhZtGZNKd6ic1qXikW29L4Hi25aXwH4zEZpRS79RVuusE/DbmUlCRnJKizClnqeQHpCzw3ClWamU3q5+TQy+GZqvCUEqSCkFVyCBmAJcCjZvfrE8kaxtLuJKPoaXcd/EoleArLLyzEiWoKCgZYBPlU4BBZrDVQ4Q12kpEtlSkJALurMHyvonRmo3OOU2jNTNwkwqmpGRSQiWwzKVUk03mAYV43o0d1NlYabs+XiStS1+GlJWjcAKQQEspgwYgkhjlJesedmXlxhdvdrr1SCoNwQr2igMFy1OMv8AU3S7c3ck9WhLtxafBJlZgVMFAuAqoqAbVe0LJO0iFKd1JGWj0JJL25uY12hMKkhWVSQ4twYmLwwPHJWSkmpLYAZagy68Mz/P94GOKKaDM3KPZ1SN4140ihkZaOn3PyMb4pdS8UuoVsfZkwT0lQZOarvY00v6wZjsEFSEBKN9KlgnKxKXBBJNTfU6Q+MocUeq/wDpFhh0/mHoo/8A5EY34uTdmJ+Nm+Uvz/05qTgSUkFJSp0tUeWpLt+IFuVBF9n7JImpLnzilONe0dCcNL1V/wAT+oiIlyklwolv7RfT8ccvFys74yTVUvf3OPOw5hrnT729I1wmzJrrSlbZaGhN09OEdOiVKAZyeyf+0ByZaEzZnmyqSkiguHBvThDrxMmmUj4qbT3QpOxpgBbeLEWNbteCNs7FmKmLUlJ3lZmIIvX6mG4myuCv+P6RcTpf5VHun9IT4md2L8VPrXv7HPYXY00KUSkspLUNjSra2j3G7BnLmFQSEpOlaepPuY6Hx0flPqP0iCen8nvHfFTuzvi591+v9AH8lOIAddEgaaJyvUPXrqYVbRwZkoUC9WvyeOk8VP5B6q/WKzJctXmRLPXMfrAj4hp+oWHitL3ar39BTPwszwwVbwSkBJytu3oW56wDJwpWRSmUh2PE6tHRYxI8JQASN2jBX1NIw+HkvLI3aLPm6A8YZZ/Q5FI+IehyQhxOzFiktD1rUDg125+kNMHskZAFqNtPvSOhCUWGQ9Ej9Y1loTqtA/8AFP1ERn4xtV/BN+JnJUnQjxGxCtJyKUSpnKzoA2g5CPdobFCZe7mK2AyioegPCjA+sdXIkosGPMlP0TBU0BCdM2hCh62jP8c00m3+X+loOVW5focEnBGXh0lYUFuUlJZmFiD00gHCTU5CMxzeJmCa5WKQ6upISOwjoNvY0z2QtTpSSwFBwhfgZQlZshKczOHNWt8zG6Oa43LkPxMFYf8ACOwU4qUtfiTQUqKWRbKQFPUG5/8ArDKd8Fsqq55Qw3a8Xeg+3jTYvxFNlI8NM1aUubKmM/QKEMMRtkzEsVKOu8ud/wBowZc+ZZG4t1+CH82ElaZyW3/h2bLWAjxJwKBvMS1AGsLAcGr1g7YOxQUIXnZZQAUzCxSdQyg4q/Ivzgv/AFNBBStOXm6z83jAolTKKI5F/qUxSWfI4aXa+os8yapfuWnbPUhQcEsCGBBFSDYHlCPHbDdSlpEzMbIyMnTV3huvCTEHNKU/dj6tWB520JtllYPP/EdjyTW8XZFZHF3v+jFmxJBkS1hQAUoKGVWWjtvJIroIcjagclpZdqEnpxgvDbWLMsqUObLHcKDwNjMQlXk8LmMuQ/pBlmlOXqXv8gznrXzAGHxIGY5ZblSjp+dSqVtVuka7VkfzEvLllgO58M79HpUnU2gGZ/sT2P6FozI5GK9dS5Ja/VaZbGYIolFAllyQcxQQqgAuwDMB6mMfhvGlEpUspGUqd+Nqe2ois9wk00MV2YopQKFq87nnFrfltPuVWR+W9+obtKXLmoy0QHd0pqaGjtzjfBTky5XhhspDKDAZ/wDcNe8D+MNUD0I+RETMg6N0Ufq8S/509CFvTpvY3EyUH3EspnASKs7a8zC/a8wFgnMQ3Nw2lL3gkpQdVD0MeiQmn9QehEGEtLspjyOPWxT4SPDzXUklwfy2tpSKYzA51ZkszDT97wfj8IoglBSKWC01Y89YWqnuzrSktZyPWsaoSb3TNePVLeLOqKjwEeeKY9SImcDUx5Z4RRSiYzKDygjxhwf1iqlDhDJsZNroZplkcIv4auIiAjhFipP5YDbObZmZX9wify/OL+IODd4r4sHcPqIMPzeIZBipm+kVVMqYNSGSZr4Y1May0J0c92HuIwQFmwbrBScIq5D0dne3eFltyxlFmWJWcpSGzEMAK93tGOxMKtBXnSFOxACheru9OEOJEsWCa/lF/sQfLwuuUHqR2ppE5Z9MXGuTVjXpca2B5VQxQBxGZIaCZchHPsX940lgtWWodFJ+sVVOKQQUkf3DK3cM3tGVyvgqlHmjeWpKBZxx8p9tYQ7a2iCcqCf7v0/eKbXx2aiSqvmtXpyhSmSSzAl+kaMGBL1SJZcyfpiSXLcxFrLxouQUir16EeoMYnqY2EDVAUaAQSmUsh69HrGEtTNc92+toZYU82HIg/J4lNtDRV8ghwMw/hV6/vFpmAUkWMNUoSQHCyOVvZUbSpSCPMqmj/SIvMynlRObBaxbv+sXKgfNXhUet4eT9n5vKk9wv9WEAqwUzRKe7fq8OssWI8bQrWkCoPQxUYjix+frBi5ZBY5Ungf1eByBqknoS0WTTEozdJ5R4pLRRUs6CKpUR0hq7HUWJjxwNI0CkGpSQeTtGycHn8hHT7MdaXI1Ahiqg2sF4jZM5NSgwASYaNPhjaS7xXNFC8RzD0Gi+aFu2MMc4KQKpBV1c/RoYesV2nLJXQmwFGh8b0ys1+FVNsaKPDhwEQPxPtA+BUpSEmgoLkQWlA1PumMslpdHmyxtOioURxEeeIOJiEIdgSeWsaowaiHSlTdRpC2lyDSYlXpHiiYL/wBOWRr0Z/fjGg2Qs0CgWZwQ1eEDXBdQqDFvU+8aptSsNJewBQvf7e1f3gv/AEkAAuCLOR6V49oSWeA/lsRjCk3Pr9T93gnD7OU4dIHPNf7+sNp2FCUtnlDg7dgwDitPWBkSQhWZSgQQaAkVtr6+kL51rYbRXJWTg+aSQah00rX7bhG6QkfhrWoKS4u9S9vrGCwhJzArLK1Uwv7xkue2g7as3KtX9oWnI7UkHzsQ3lSo2s/0EDokg1UCkF3elupBNtIE/m1gjMS1dCOV+EEjHKAGY2r1cPppHaGuDtV8h0ualNBNAazgv7n5Qox20SssDRqlzXSB8VjCulwIGMwaEPFMeGt3yLKbeyIU9vvrG6Jdq31b5RWSlzUAq71gublIoFPzeKSfQSgOaC4jPPyi0xQccOZq/GPQrV4YAbgyMrkChpTWDkKp5QeVCbwHJWrI9COYUTxDNasFYV3LICqalm5VrroYzzXLLQN1pTqTUMGJpfgQPWPRhSmqDf8ANz5HSNgFZicgUX5OOYfvFVryl8iga1DC/J6tELfCK0uQVc5QLKAA7jlo9Iy/1MoLMnrr+8McVJJSwVWpOYDt0HzpHPTpGUsWKmcsFe1IrjjGfJOepcBmbODaleDepPtAs1BtYvakDZVC4fjEStrACLqFEpb8llSlRXLSxi4mUs/cNF0B6MXv9msNYARUoafOKFJEGTZa7lNOLftAqm5w6djKzbDbUmosfWvtBattBQZcpKufu9mhYVd4rSA8UHvRRSYUuUJi90pQOBIH7RZezFs7g9C/ygRbUY1+vqYvKnrTYnsYLUujDa6opNkLT+EjUGMZiFGrNDEbSXSx6s8WO0RqgP2gqc10K48yiqSF+xfDIUhQObQlwluBL04doaK2ZLuGUDwUC3pUQDL2HMUwUxcEgpcjuQD9iOgwew1yUElagEqZkuTo1Op1hc2WKdqRr62LpGGCSSCAbOoH5qccf3g+QmWN7MUgfiQlSujswFOIgqZsUJdaFpNHGcsDqXAZ6dIrhgkIKFrQN0M4GUUq1aiusZpZFNWmSko3sGYOYmaFCXMzEWAPsxHyrWLS8LPCiV0DgMFA6O9vY2aMEzZkpOXNVmBCOgDEULW7CKTZ0zIA5VUVJu4LBmpqIz6He1U+4kmhrJlpICd5PElg7PqPusehSE2a7EhXe3eESDNSCylEkv5RqaDMQ6a/K0bjZSlbylEJzHdDFi9xeEeFLmQFJ9EEYmYhwoBxWoSDX0hbPw6C9PfvZywrBAlplyyEzgkPVkvU1A6/Z5Z4KdJKWSFTHLEkkXPAWr3i0VpW1iSVgSWUVJKSBdyRZ/2b9IIOzw244J1v35P9Y2xBlpd05aah79jyrAGJ2mCBkFqO5rWmuje0VWqXyknSMsSVIDKbqS56tABmmth3NopPnEu4rGOXm7do1QhS3FSs0Cxr843w6wVMxL8vusCy0PYNDLAyVCpoRb74NBnSRzSewfIkoAtbl9YFxcxLsA2j3jQzlA5dDR310tGOWttDRqW/eM6VO2JN0CIPQ+sWFTX2LRouWWpFCNPpFLETvgbbOoMoSXahLkN+bgzmsGSlkedHQKyJeujn3vC2Up0MFtxBP6C1u8FYXDTKkuauGzMfQvR3qOEZ5xW7Zog2HScMhv6aVObpWVU4sw7XgicUgOtSk108rsausP3DaNeKSxiCzeEqm8cwSbWLkXoWOnpGkvBzwhKlSs1yUZAQnWluVn60MZpV1a/M0aeyAMXhMwzeIhrj8J/5aW94F2gkSz+Ivqw9CXbvDFUrWYJVzmKQlxa9N5iC/S9oGXi8GCwXNAY2tfUWL10/WLQk/q/wJuKB8FNCwyUgK4OavraMJ+FJUwQp+QLe4/aL4tUu8ue3UBL0FiKAcv3i8jamVGUqcs5ezcC1f8xSpcxX7k6XDFmJBDDKRxdNbn3aB0Thw9ocqmOjKSSoB8h04nMQ4v7gCsLp2GNwn3Fv8fKLRd8k3FAxmpfj3tF/GHUdYwJNb/fOIpPCK6UHSjTKDpFCGtTtETO0b9IuFJP4asKR26BTXJiUc/nHhQevQ/rBKZQNhGS5SgAwH7VrBTGTMTK+9Y8Ujk/cxo5jMpUbP6iGQyvudNiviQhwlBqXA04sAGJO9bvA52/MVmBLChzAGtQATWgOsbbOwikl0zHI1a3Ot2ykEdOcWVgglaFEOPKSkPQuCKUq3asZNOGLpIu7fIAvEAE5wtSS6WNACH81eXSkLsLPUp8iHAYAhyQOxJ46aCOjOAo2aWsB2CikHL5dam4PLnCoYJnVvJajICgCqvLRvSKwyQaYr22ZucTMShilQDEjKXNQwtoS1DURfBYxS8u4osaFRIUK0pqQOFXVHknAKPhh2cE7yrA1vcMRw+RjOdsp2MuYkElqVUPQcRQ0pC//ADezO5DFbUJUp15AaUqAQ5JZxR+Ln1jCZNSSGUpeZnAUEuXJ+QI7iF6sCskEuXo4D0brweNZWGlIKwpW8rkWAJq1KffODoguP0FNU7TlJLJukhy5qkC51JprZhGiviAs6SmhejClS2v2YHx8hC0FixOgsampOpYa8O8K1AJBZoZY8ct2jrQXi9tTFio3SxDCwt8q94EM/TjFjlAfhEApasVUYxWyA67FFS3Fy/yjWTKUT0v60jIJVw+9IMwQJLDm76d46TpAk2kFYbClxu5nApx4HtDWbNMtIYONSm1Ho1xX6RJEoUylRe9KgX1Ne5tAM6aAQ01YIAzBIoKWHK1Td4xv1sHBnMxwtlIJ4t3jJK7EGB52KCrDSpbUa+8Zy1KBPuYt5exOUHIOKqVgIrD3flGmdRFYqnLfhwgxVCwjQfgCkVzMejju44cIYIUsKdSswFUgU0Nhp3pbjCdGJSKgg8S9dPXSGuzsao0cEks5vRqOdCfnEckXzRWAywqPFKgtByAV3Sx55uI4c4LxsxaQkeIqWgDdAdw+t+DUNOrwDMmzVIVlCVsasdHoFBIdiHswtwMe4eQvNnISEu4SpywYhwm9xWwqOLRlcbdv8jSn2KzdspRu51KKdWSlyTWpNSNdYFmbUTMVvIGtAA3UHgxHG8MhlzZZoRlJJCqguGAsKAjMARqHjNE5JVlUqWR/7bDdo9d13qLtaGWlf8gkm+olmFBOUBIP5WCtQWfjf0jGZhm0didCGrq+sPUYMvmoJYeyACSksWD8QwblAGIwqQAtWZGjXAPO7DqItHIuESlBpCuXNRR6d3Hvrf2jbw5ShRagWuWavDgL3jOYCVai/NxcF+PaMpbJNeOovr3i9Ey65GoU9Ljp7a+kCLRR3eGU2ckAg3VUdq9P8RlNfyqSwAb6/Ro6MmC+otmyXDB+rxpLB0BiEH79e1o2kIqS70+nMc9Yq3sM3sUVMWGYuPaPJOL/ADV5kPw4xqlFy4pus1X060jLEBiBx0PrC0nsDT0o1ExJuGYv7/K8YmWdDSKuKCtPtvWCkTJbR3B1pGGytozSVkp3RlBPMliOb8zaDMLtlSpqc5/pghwAxy1G9z4QJIxksJdg4IVoHUCre535/ijGXMLEpTRRIT0oQ/Htz70lCMr9JrbvhHU+PKWMpIqpgTcagv8ATnA87aMp5iSpmcBj+K4VRquST1MJJE5SVMAKPUVoA3cACmt+sZY1EtRSplBy+j1Kg9bu3tEI+HV7tiIeqKScyFoLGhJ4p4jQFx3eMJctTuwBIDklgfw/+QvXWFGEGUgByQp9QdPe0OkiXlKgkggOSfr1HzEdKOj6iypM0CiCoKo9AU1rx7MacYSYtJSSXKzxNNNB36QzxG1UJS58zByTehDUobv2hLip5V3txh8UXfB0bPPEJqbxApI6n7aMGYOz015R7KxIVpT7pF9IXEJCwLD1ikzEG/Dh1aPJgpQVHP7+xGMtFy+sBRXLAorljELdyHUeAuRDLBSUpLlNL1o7lLhvT9zAOyFL8RIQ1GcnpSnM/OGoQS7lIVUBLi12B569GjNkdbE6oJxW2ZaEboSt3y5gafYaF83aBU9AlxZuQDvr+w4QJMRvEsxfXrrxjKaFCpO9/mFhiguAN3sZYgiv0H2YylB+JH3X74wRJJN/cQVipTUSw1b2/SLaq2BrrYXJnmzdPRo9C2dxpHs2UeH39tFFILM0PsOtLNpM1Jun2/8AL5iC8PIKvKXpragtXmDXvAMmWqlWr3goz8qaFgWKhy405wkl0QGt6Q0w05aGUpaAUg2uks4Fi9tLcovJ2tMz7qkh0pClB1Uq6a9SaUYwpw2IU4UBnVYWB4lq9KQ+k4KciWojKHcgFwkB8zEMKEM30iGSMY/NRWKa4CFLQoKUd4HKSlIDpGVNrFtGLXN7QPL2BMfP4gKKipNLFQU1KsHBoX7RRGAxBUkKSGIYgAOR5SWN6MHppa8FYDBIS5K1scruKknKQLljc8gWoaxFvSvTL+RlvyAYjEKzK/qpauXzZrkAUNFBqPdz1gKbtmbNZMs1Hm3rkvmf05U7QdOWjfUplKa6aZiUepSB9OMYS5UsBpu6wZK0lIUk1JBDHU1fiA9IvFRq2hQDFqWoJcAC5U3Wj6c34QNMnKLpKWoQ5a9vk0OJ8oBQSiahS/EIUSDUUYhINmBNemsK8cFlbApIdnSTlJs4ccYrBp9BdJlIngABVenqRW1YOwk9IdyySCQMrkPRn7wGcpZwTSjUf9aCLIIDM45Goa7Hm/0gySYjDDhH3kKvQCtaW5U+cVnYQpZXiB2cvWhBLacAa2eDMLhwWJKQBopi44XtRtbxnjJBJJKkqU7A0Aa5DCw/e8RU/VVgQHhlFaUoWlw77uoJIJLGptzjCbIbxAmjsEguSCwNCdbnvB6JDMkqCiHYMGSdGJJAtdox2lgmdRVvZnYXu7M1yB7RWMlqKJi/EySggBntQk83ry7Riham8quVQPYw72dh1TWOQMyqqagpvF6tduhMaYyWEmzuHcIQRc8SPSD5qT0vkLfdCOZMSTmY2voQAyWccu7GK4RSg4GY2ozPpfk9+cZITlDEgkjdDP1Fw13pwhl4aVVvqohRbRlNqliAf2aNEtkWewCrMxDZGFObVZ41XiHQQoAZSBbRj6a1gmdKQUmWWKsxWxJ1A1Bs/aKiegEoLAF6sHfQl+8JqT6C2mVxWJZIKSGUlJB1VW/Wg9Ik3FF+YanHR/pHuJxqSnKlLZW4OWBBgXI5FAGo/wBP8QElW6FpFsSoKJYAGjFrCMjKUPxMPsxCfMBVm6m36+8eLQ6qeXnxOle8OkFIutQCWUFG7MQDW1xaKhSAxFQW6/5sIzy1YHueUeYYf21eGrYatjZEwavqTTjBOFlhdXoX7QHh1imbn7k1g3CIS5DK3QKJNCCHfs4LDhCT24EkuxaRIBcMoMGzAlwXufVu4j2Th1g7rkXSf9zs50hjJlBBLKFyxNiXLa/2l4slYTmS9k6WLX5AtT3iDyMm5ME/mSFFxmGoY11pyce8Vn4lwCEj59TEnrKEsFUYF/V/lC2diTctrbrq/eGjC90dovgL/mHpbK9h9dekRawTcvzgOXOLOa0p04/KNiCSagNfpUmGcKOeOjSYo2AfiT0+UQOGDwOtJ/CbVrwpGg4O5e30jqO0mkxMzRXMig79D+kREmYVJzMQSxrTQda/WMwSW4n6fSDMEhyXD2JCb3q3A3aObpB4QzwGIkquA/4lHyk2zXpQvo8H+JLCFAKzqUFBySrKlyzA3Zq9NHouw2y5RIKL0otWhc9XNA9n603mbJlkDfKWKToV5SkZ3H3ryjJLRfLGDFpKVMoMWAqoqOYAMEl+AIPekb/zuGlhlqK1JKmZ3S5TTLpUOKQrxeMCSl2TerOQagij1DA6C7NeMNnTlzE1yKUVBeYnKEmxzMND9OML5Vxt/wBBuh3MShYKkqKUp3bjMCUl93LRKibDRuDQumTQwRMlCoqUrJUomxVqAWsL94JVj5WYoTLBDpT4j0JLgU/Fugijlh6pEYoKSpOQ5SQnjl85FNQ9esHFB9UFnmHwhKgkPma6WF/xJLVB8od6V0eL43BPkGVYQpiHINQTmtZRpU8IO2NgUleaWSA7oWWrlSKVBKRm5Ur2IRJUCFrdwkc3cEgAF7VNAAcpik8tS2A75E2I2YSXAIoGBp34kVbrGK8KpKXXRrg/bw8x2MaqRYAZiBQMSdbsBTnCXFSypJNw+Zn0FXPO5bWDjlKXJNqwL+bTVNSO9S9OpishZBNSx00BrrzpFSsFwHSLCwqC2vN4ulKtWI14RppIdpIaJxAJSkDlu6VPO5s/IQQvCm9xTzUa1Rq7hvXnC1MxW8aHgANWdx2EZJ2jMI3nbgBWlG94hok+CaixycPMEs5VpSok0qli7kC9WNuOsLZ6FMjKLJYk6lzWx0YdovM2jmqXqxZ6u4Leo94ylFaqgrbgBQcdeLnvHQjJcjr6iXDYYKcKJspQtlOUFR7kPXlroZhcStQmpLZSgltd1SSAS1dOf0kSN0mbGyYZavM1MzG1n4XF1R5NSTlAUKPutpzj2JEr3f0Mze7+hnPnBJpb7cR6lfVqHX7aJEhnFJIdwSSZVGrmrV/zFpjs4cmhrT6m3HnEiQGBmMtYyFrk04CgNxGkkMdDQ2ah56cI8iQ0lVjSVWb4fBpKb/3cwbM/D94OwKpYLmn4SWqQaNbmA7WfvIkSlbu2TdvlkmTGcNukMFNepZQ4UIgZMskkpZsos9x1uS3pweJEheItivZNmSVbuu6WrqLGMpkulhy5G/1iRIohkZoWQ2arfWno0aAEqYORcft2iRIZ8WO+LCMoG84y0tdmL35iBlLa5Dv7x5EgRQsUayZ1WPlN2vZu4g6XjphdIoKVIALUF9KGJEhJxXYEopDHAImIBzjzgM1aNUHkX0sQmsUnTJiZwSBmCgFEJY7h8qTxvXqY8iRkjK7k+zEW4WrZiJswAzCgksUkB0qJZ0poAkgAXtXlGqvhssoA+JnqhSVJAAzMxFKlPy1iRIhlzTgtn2KRSboCm4dSCpwpTA1ZgASMtWs5NteQi0rFAlRSSLORRSWIdQu7ku9wzx7EjRF6o2xJR0sO2UZgmFsooAJZUCpQsFAFLVY6hyTBOPx6zlAS5LkHLQH8A6AFWusSJEJpara6DXsKlYZSkkLC0qVUg3NOBbKTu/LiYwmYZpZC1hKgAwysS1a1cmwYWjyJFMeRyaX3FaoWYmUlCzkYgEkknS55AOWrFZe8AA7GtPKC/HlziRI2temxpL06iiFpBZJzDrZjr70/SLYhYXbg1On0p7RIkPKCTDKCUjKQKGugIJ15PpzjaTj0pAzFLmtUvfqYkSOUVPkKipcn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5310" name="AutoShape 14" descr="data:image/jpeg;base64,/9j/4AAQSkZJRgABAQAAAQABAAD/2wCEAAkGBxMTEhUUExQWFRUXFxsaGBcYGBgcGRsYHxocGBwaHhwaHigiHRolHBobITEhJSotLi4uGiAzODMsNygtLisBCgoKDg0OGxAQGy8kICYsLDc0MCw0LCw0NzQsLCwsLCwsNCwsLzA0LC8sLCwsLCwsNCwsLCwsLCwsLCwsLCwsLP/AABEIAKgBLAMBIgACEQEDEQH/xAAbAAACAwEBAQAAAAAAAAAAAAAEBQACAwYBB//EAD4QAAECBAMGBAQEBQQBBQAAAAECEQADITEEEkEFIlFhcYETMpGhBrHB8EJS0eEHFCNi8RVyotKCM1OSssL/xAAZAQADAQEBAAAAAAAAAAAAAAABAgMEAAX/xAAvEQACAgEDAgQEBwEBAQAAAAAAAQIRAxIhMUFRBBMi8BQyYYFxkaGxwdHhQvEj/9oADAMBAAIRAxEAPwDlcFjjKTlSbvVump7+sLcUoghSFEKLkm1eReLKmh2zCtwx+yTGBmoBbV7WHPsY8aMN7PDim3bCsHtBMpywKuJ15c4FnbQWaZuNKPVn8vahjPEqCra16fr1gUpADOHfiBXv1i0ccW76loxTHI+I5qUgJTlJTkUt6qKjvKL3evIZjxgUTZxT4YUog0ypJb81qhoVLSn8yqfmvQhiGNuXOD1rCWKTTqKlq0fnaC8cY/Kh5qqoeYITjIJcqCEqISQaJSQ6sw1BmB6Wo9IUz8asvnl5lKBYqKqAuSQAQ7qLuXDjrFRPmslGckAvkcBIJuGtGBxD0UQWs1veEhCm26AmWSksyg45N87xghFKUANOoqL6co3lr4Vd3eOg2fgsJLT4k+alScqiEp/9UlgyQK5S5Faa1dLQZZNH+HQ3ZzqscuZlKmUAGDACltBW1zwjIpLhnKa0LOOgo448uMdJjTKeWZSEVQkZd5ZzWAdy5IADADUGMcXgNMqZa0BRIDqzUJBGWg4NoRwsFlS6UM5JPY56chJyl1EOSnKzg0DHgKh+kMMOtISymCxYipUakPoGoOjm97zdnhUjOg+UupJZ6FLnkCCo10QdYHxUvKveSQXUnLVwRUhnenOKOSkq/ELdpfccy9pL8PJmoogneUwIcAF3dxW9KxWV4spSVJ3yEkpDOycr7wHlYXDhmME7JnKKaJRlQnMkhJBJzJupJJBJLMSHHCGWJmmYjxTKGVTAqQSHJJJcF1Pmyg8Xo4rGGctLqienawjFbElzpaZoxOZ1CWf6ZUoqZJYJTVgKnRi9ax7hEzpBmS8PJRNKK5lEHcIcAZWozKcmjszxjsSfiFAplLEopS6RlSACGDKUXLHlfo8G/DW0sRlcpK15sikJY18tdFnK1XOkZZOcYvh109pGiEVKpLb39zlNsYdUvEBSZYl5sswOUqFRmdhRiXLc4+nT8EqYZokqkiWvCkhaE5i0tShmSU0KlFagSLV1rHP/AMWNhKCpUxMrwwtJGUKBJUCCSW1rHY/w92WgyFEBQUZUuX2TLZRH+5RV6PGq3LSn82+3/pqxw0tnI/wqkEYpa0gKMuUo1pyGnPSPoyZ4GbxFZlrIzBvKlyGS4FKmr83pCn4C+GxLVOUoVcJ5sC59wIebW2UuZuBKfDykK0fhUWI4iIZHmeNThbj7T2/sdRrY+X/xLxaZiMqZYl5VsEgoUWAuSku7qsX1rQiLYX4TfD+Mp0SkZVJQSD4hUGoS1TujhUsePnx5slGGSUJIJypd6qepcElwCD0ppCLa+ySmTLmrmJZYISkqGZ0lnNmTdjFMb2rjdkJ2t3uMZm0MJPzGdOUhCUqyJRLQkqWxoXCUmjUb8VTURysjbC5H8upACJkvMUqA3sz1uKlso9IP/nwQmRNbw0u3hISakM5bzGj3LvCHHSZRmS/AWFOWGfdYuQAeVNeIjXiivldkLcjudh/xDxi5iUzlKmSgQpaSE+UKBLnK5EfSZv8AEDA+E6TXSWRlPyZqR8gwuFKZSEmVMTIzALWgO6zQMFOpW8ybV0ETZnw/i5gcS8qC/wDWNAEg5VLDqGZKffM4BgrJJW09vrv7/AeMskeNxptv4+WhM2UhBQtaioTCSV5F76TmSq7EM7hmhBipeOXKUpYmELIWvMUhyAwLEg2BDco6rYPw0JsqalPgrKClK8/mfKk0K0pKUEGqQa2PGFu19loQiehCFf0w62IOQul3UVMEhwkBLl+GsfMSail92v8AQyTati7aPwspezJmJmJYyjKTKKaMguVgpc/iUalnfgwgHY+zFrwKVJLGZOUmWlOYqWoCWC7nKyULUqifzObQ+nY7Ey8LNw4mKXImZD/VFSDvZhmLgulm1raGn8HsIZ0yYFTC8lDySHaWpRaYUh2BUAA9+EaFkbjS7hjJOonTfA+xcPh8VMk4felzJKJlVAkBKyljl1UC7HiX4R223BJEhQm5UoYDeGZqjKMutQKCOR2jjpMjHyZktRUteeVN3soJGXKpXIn17R1eIwUnEJBWrxA1ClZy2IcAFnqfaDincXHll11R8Y+KMXIlKHgJmlIciYw3SoKzjeDKBASQGDMbk052bIlZHEtSkknfSvKS6P8A0yBmol352o4b6jj9ljKtHhKxSFzXKVFJOdG66Wlpy5qg6XZXHksPs1MozJ0xaJXnSZG8pdELOUpUCQAUprR2JBjPDJSpcmaUXZwMiUQ4c0qyuT6FuMMztOdLADzZQUMwCJq0hQNlMhYD6Oz0hYJpWxSwJGgL9uEEePPYOhZYACoDAaM3vrfnGym3uTSdmE9Rp5SKWP0gbF4vS6tTY8GjRSnolJJ0bT9IFnqmMc26BTSp7fdYeETscO5mjFMTf79o3kTcwUVEaMyXpbteMvDFSWIA0oaxiiSTUE10bmLm0VqLLaYsk8gPdiKUI/zDT+aSoOk5SwDcNBpwFTxeloWZWfONO44Eco9kzSyeDVIu2t46UdSDKOpDOTNVnUkDNuk1NHB0ahgdCWfdAJNNddBxjfxQpSCiiRKWkmnmyqCX5uQH1pwgTDeIFoUqoBcgmh0IpyiaRNRVdg+UAUJUQQWt+33cQdgcCJkwJK0IUo1KiA28wHDX0hVhiUIATfjx58otnSTMvukBJLVGoZub14G7xKUW7pkXDd9jrJsmWgolSkufMJmYOVFIzAEAulnbRyOpcT8Wlsw/plaVIKkzMxLE1zHyKOawBvyeObw+KmLl+EyEAAAKAALgFkuKlyavR3N7lI2vhpSkpBnJzCuUkgAgOjeLKDkgnVu8YZY29uWdF26RhtUJwEpSkrmCZNSBkyjdJzkEu6WoU/mALi8eYzZQStM2YQM0xICkhSFVoyQwdJ5tQuOMLfjnaUmef6EspQFEgknMt6kkZiAAoqbVjXhExm0J80jOsrUhKQksLJJKA4AoCrRr8WjVjhLRGb2bu+5d0kmPviXES0eJKTJCJilpzTlLmAhlAggMKFnUSC5ciwg3Y/w7OkSyrEzfCkmwzBdVpJcBiElga8RagMIfibaqMRLSqWsqYMQQUgEVata1of3OIxQIYg5ic6itlFSinLXNepJq9y1axFwnLGk9u+3v+RNST9R3snCzpKCkYbOhaiygtK1EEXqKApahrzqYY7JxYE6YmdmExICghBVuvUDM50Y3pWgaifZ8jL4SlvJlJTmJzgFSlMpDBOYglxQqJsATSHmFxfiTPElJSsklINrLy5ip6i+UBtS9aePmXP7r2y2NIC/iBiC+FSXrnOY6uU0FagAjTWPp3w3hkIw8rISRkBcnjWPjH8QMWtUyWtZDAKSjiWIckaV+Ud78IfECRgEKJMxpZLAgCjk34NG3wuSOJRyT7V9zQpJnc4OWAC2peLT5gSHUQAI5v4U+IUzpS6sUFvaNMTtqVlVnUToEu3J71D0ccY1/H48eGMVs6fP89RqON/iHiUKlTAEpzKWKtvZQCWJL61vZhqWrtWRh05VYjMlIQAqXK3yMoJoSSAHIDAlnDl4R/Gc1KZBaYFEqsKj8RJcuqjgMdOdk/wDMzpqQnNupGuUJHcBgRz0jzsMZSgpPuSyySMRiPEK0SJaky0jMfEUCQkMHDJBBoKOzD0R7HwqhiMxX4awp0FywJfeKk1J1GU17w+2PiZcuRNQQfEUVhMxMxISsZSAGWlin8QqLaEAxzklc2RN8RCmWlaVpO6cqr1FUiodo9aGycUZ9g/GzpyVKV4hy0zFiFUYgkOWJuxMb4HbWZHgzJ88gAqQlKZeRICQlwVqDGwoLGBlzM8slc5JUpRVkKFAFRcKqlQF+Tu1owwkmQZgTPBmJDF5dA5Y1JfKA5BsecdScWn+hJP6j2VOCUqyBQYap3imlXFNHYHtHPYzb0zL4SsxTmKgHYAsxtyAoXsIOxu0koWEyVLl1IyrU9iQ7ux7U6mE6sGpL5lJOarhQcvXmPcwMOOKblLqNtHkNn42WuW2VljyqJQOALt5rX/eGPwPi1SkT1IUlGUjOpSUK3BUpAJcuWtwuGjl8VgixWplcDmr6Q7+CVoShS5qAuXmJIJYlQFk1oaAuK0imWMVidPsc9KjqTO9x/wAQoRMwMwKAImA5c61pZaQPxzDlISWYWpWOi2b8TYfeRJSpGZRMsBNixScyWDhy7gm/9tPmW28RJKZK5MnwyMQkrBIWnLZwWCiKDTu7x2GBXh/DLLS5Scu7+IU3U0vvdaUpHnZJOEE9+vvYZZHezCNubemAqHjDeTlylSgCQSCcoarkuKAjsI4PbuAdK5rKLpzBdQQagtVlI0e+rR02Kw8iWt1MVECqg2UKTTdIocxN+EL9tpWEKR4hyqQwQogpAepF69ADzhcWb1prr3Jyk73OAwjd9GboQYZLUT55OYij7umlYWTEFCmPkcffSGapjWS40O/b1j157u0CfNmMjEnLRLkih0A6RlMShXmIfkOH3aA8JMKkqDuoOed6x5KxASyasC/3X7eG8um6H8pp7BixLSHDMRRlAqNWqNDehi+zyC70BQsNr5Se8Yy5oU4DU6RNmMtT1HmHqki8FJga2Z5NmIoKitXI+sYSAAAzkgl6878gzVjzEAMGKT7H0MaYFmWlg5JPs7OLCGqolVGonsqQ82UHopYTR9ae0ZYwKls4/CFDzBwX4gOKGopzhlImBkKWAnItBopyQFJdWVrV46QFtZO+oEk5StA5BKyAB7x0Xb3GS7nmzyVufKmz1b/5esVWUpUQHBDEl+nbWPNmyHC6eVjfiWt6R4spCpwIBeWQHFQoKFRz3SO8GlqYNHqYehSgwdh1f9omNL+Epi1WfgH1bi8Ntq4VaFlDIcu4SUu96gBxWvRoCWwIK0sAtQy5gcoKSBUcHd+UZ4vcjjVswnSGkOr8TFNqVPoWb1gjCTEpSkKcgJS4cuQqWC3ZRHpFdqkiXJSwZUpJfWof5wuXNCU2BdAbqL/IwyTkqfc7S2mvqRc7L4iBRKjmTdweXaDc7lBcF2pfgTQfdIXTJ4UoFgKFPs492i2KU0tCkiuUOfT94ZxuhnBuu/8Ag9lSipykAm28e9yQwaDNh7fmI8MDyq3cpchOY0ygmla99aRXF4IoGIU7+GAplKTmYy0KB5k5/aE09ZEoEAUCFd6kNyjPLEpLTJE8ap0jpPiXEGckFRcgs1qdrNaC/h7FlOAULsFh+pP6wox88LQDoWIpowFx8ops/FH+VmJemchu4V9YzrDeJR+ocbflq+50XwdtPIFB/OugcgWFff5w8xc5andKXVRwFEjooEffK/zfZeJKV3y71+H6iH428UhiSWBIqWOgeoap+2jN4jwsnkuJTJlalRl8WSiA+YHQgACuVzQaPw5QtVjp5UQxBKd4AgAhm0468awLtXaClgup7mnIAfX5wZslIzstMwjJdKspfjVJoGLjXiI248enGrOn6oJo3xOKkulRSQqgISqwAYMwDUYa8eUc4MUpClFKq5QdGpxFofz5Sl5QlLjKXFWcMD1O8K92jm9oScsxSeKItgS4Ewu3uFGWkqDEB66kOeH6tHmLwwSo+HNKhq4KTyo5imy5zoSMzZQQXfjYe0TDYhBmZTmJJ4tRnvWKVJNrsHTJNoBXh3BaunE8IslIlgFSSQ40/XrDHBT0hKkpQnNmUbnMan7pwhZtGZNKd6ic1qXikW29L4Hi25aXwH4zEZpRS79RVuusE/DbmUlCRnJKizClnqeQHpCzw3ClWamU3q5+TQy+GZqvCUEqSCkFVyCBmAJcCjZvfrE8kaxtLuJKPoaXcd/EoleArLLyzEiWoKCgZYBPlU4BBZrDVQ4Q12kpEtlSkJALurMHyvonRmo3OOU2jNTNwkwqmpGRSQiWwzKVUk03mAYV43o0d1NlYabs+XiStS1+GlJWjcAKQQEspgwYgkhjlJesedmXlxhdvdrr1SCoNwQr2igMFy1OMv8AU3S7c3ck9WhLtxafBJlZgVMFAuAqoqAbVe0LJO0iFKd1JGWj0JJL25uY12hMKkhWVSQ4twYmLwwPHJWSkmpLYAZagy68Mz/P94GOKKaDM3KPZ1SN4140ihkZaOn3PyMb4pdS8UuoVsfZkwT0lQZOarvY00v6wZjsEFSEBKN9KlgnKxKXBBJNTfU6Q+MocUeq/wDpFhh0/mHoo/8A5EY34uTdmJ+Nm+Uvz/05qTgSUkFJSp0tUeWpLt+IFuVBF9n7JImpLnzilONe0dCcNL1V/wAT+oiIlyklwolv7RfT8ccvFys74yTVUvf3OPOw5hrnT729I1wmzJrrSlbZaGhN09OEdOiVKAZyeyf+0ByZaEzZnmyqSkiguHBvThDrxMmmUj4qbT3QpOxpgBbeLEWNbteCNs7FmKmLUlJ3lZmIIvX6mG4myuCv+P6RcTpf5VHun9IT4md2L8VPrXv7HPYXY00KUSkspLUNjSra2j3G7BnLmFQSEpOlaepPuY6Hx0flPqP0iCen8nvHfFTuzvi591+v9AH8lOIAddEgaaJyvUPXrqYVbRwZkoUC9WvyeOk8VP5B6q/WKzJctXmRLPXMfrAj4hp+oWHitL3ar39BTPwszwwVbwSkBJytu3oW56wDJwpWRSmUh2PE6tHRYxI8JQASN2jBX1NIw+HkvLI3aLPm6A8YZZ/Q5FI+IehyQhxOzFiktD1rUDg125+kNMHskZAFqNtPvSOhCUWGQ9Ej9Y1loTqtA/8AFP1ERn4xtV/BN+JnJUnQjxGxCtJyKUSpnKzoA2g5CPdobFCZe7mK2AyioegPCjA+sdXIkosGPMlP0TBU0BCdM2hCh62jP8c00m3+X+loOVW5focEnBGXh0lYUFuUlJZmFiD00gHCTU5CMxzeJmCa5WKQ6upISOwjoNvY0z2QtTpSSwFBwhfgZQlZshKczOHNWt8zG6Oa43LkPxMFYf8ACOwU4qUtfiTQUqKWRbKQFPUG5/8ArDKd8Fsqq55Qw3a8Xeg+3jTYvxFNlI8NM1aUubKmM/QKEMMRtkzEsVKOu8ud/wBowZc+ZZG4t1+CH82ElaZyW3/h2bLWAjxJwKBvMS1AGsLAcGr1g7YOxQUIXnZZQAUzCxSdQyg4q/Ivzgv/AFNBBStOXm6z83jAolTKKI5F/qUxSWfI4aXa+os8yapfuWnbPUhQcEsCGBBFSDYHlCPHbDdSlpEzMbIyMnTV3huvCTEHNKU/dj6tWB520JtllYPP/EdjyTW8XZFZHF3v+jFmxJBkS1hQAUoKGVWWjtvJIroIcjagclpZdqEnpxgvDbWLMsqUObLHcKDwNjMQlXk8LmMuQ/pBlmlOXqXv8gznrXzAGHxIGY5ZblSjp+dSqVtVuka7VkfzEvLllgO58M79HpUnU2gGZ/sT2P6FozI5GK9dS5Ja/VaZbGYIolFAllyQcxQQqgAuwDMB6mMfhvGlEpUspGUqd+Nqe2ois9wk00MV2YopQKFq87nnFrfltPuVWR+W9+obtKXLmoy0QHd0pqaGjtzjfBTky5XhhspDKDAZ/wDcNe8D+MNUD0I+RETMg6N0Ufq8S/509CFvTpvY3EyUH3EspnASKs7a8zC/a8wFgnMQ3Nw2lL3gkpQdVD0MeiQmn9QehEGEtLspjyOPWxT4SPDzXUklwfy2tpSKYzA51ZkszDT97wfj8IoglBSKWC01Y89YWqnuzrSktZyPWsaoSb3TNePVLeLOqKjwEeeKY9SImcDUx5Z4RRSiYzKDygjxhwf1iqlDhDJsZNroZplkcIv4auIiAjhFipP5YDbObZmZX9wify/OL+IODd4r4sHcPqIMPzeIZBipm+kVVMqYNSGSZr4Y1May0J0c92HuIwQFmwbrBScIq5D0dne3eFltyxlFmWJWcpSGzEMAK93tGOxMKtBXnSFOxACheru9OEOJEsWCa/lF/sQfLwuuUHqR2ppE5Z9MXGuTVjXpca2B5VQxQBxGZIaCZchHPsX940lgtWWodFJ+sVVOKQQUkf3DK3cM3tGVyvgqlHmjeWpKBZxx8p9tYQ7a2iCcqCf7v0/eKbXx2aiSqvmtXpyhSmSSzAl+kaMGBL1SJZcyfpiSXLcxFrLxouQUir16EeoMYnqY2EDVAUaAQSmUsh69HrGEtTNc92+toZYU82HIg/J4lNtDRV8ghwMw/hV6/vFpmAUkWMNUoSQHCyOVvZUbSpSCPMqmj/SIvMynlRObBaxbv+sXKgfNXhUet4eT9n5vKk9wv9WEAqwUzRKe7fq8OssWI8bQrWkCoPQxUYjix+frBi5ZBY5Ungf1eByBqknoS0WTTEozdJ5R4pLRRUs6CKpUR0hq7HUWJjxwNI0CkGpSQeTtGycHn8hHT7MdaXI1Ahiqg2sF4jZM5NSgwASYaNPhjaS7xXNFC8RzD0Gi+aFu2MMc4KQKpBV1c/RoYesV2nLJXQmwFGh8b0ys1+FVNsaKPDhwEQPxPtA+BUpSEmgoLkQWlA1PumMslpdHmyxtOioURxEeeIOJiEIdgSeWsaowaiHSlTdRpC2lyDSYlXpHiiYL/wBOWRr0Z/fjGg2Qs0CgWZwQ1eEDXBdQqDFvU+8aptSsNJewBQvf7e1f3gv/AEkAAuCLOR6V49oSWeA/lsRjCk3Pr9T93gnD7OU4dIHPNf7+sNp2FCUtnlDg7dgwDitPWBkSQhWZSgQQaAkVtr6+kL51rYbRXJWTg+aSQah00rX7bhG6QkfhrWoKS4u9S9vrGCwhJzArLK1Uwv7xkue2g7as3KtX9oWnI7UkHzsQ3lSo2s/0EDokg1UCkF3elupBNtIE/m1gjMS1dCOV+EEjHKAGY2r1cPppHaGuDtV8h0ualNBNAazgv7n5Qox20SssDRqlzXSB8VjCulwIGMwaEPFMeGt3yLKbeyIU9vvrG6Jdq31b5RWSlzUAq71gublIoFPzeKSfQSgOaC4jPPyi0xQccOZq/GPQrV4YAbgyMrkChpTWDkKp5QeVCbwHJWrI9COYUTxDNasFYV3LICqalm5VrroYzzXLLQN1pTqTUMGJpfgQPWPRhSmqDf8ANz5HSNgFZicgUX5OOYfvFVryl8iga1DC/J6tELfCK0uQVc5QLKAA7jlo9Iy/1MoLMnrr+8McVJJSwVWpOYDt0HzpHPTpGUsWKmcsFe1IrjjGfJOepcBmbODaleDepPtAs1BtYvakDZVC4fjEStrACLqFEpb8llSlRXLSxi4mUs/cNF0B6MXv9msNYARUoafOKFJEGTZa7lNOLftAqm5w6djKzbDbUmosfWvtBattBQZcpKufu9mhYVd4rSA8UHvRRSYUuUJi90pQOBIH7RZezFs7g9C/ygRbUY1+vqYvKnrTYnsYLUujDa6opNkLT+EjUGMZiFGrNDEbSXSx6s8WO0RqgP2gqc10K48yiqSF+xfDIUhQObQlwluBL04doaK2ZLuGUDwUC3pUQDL2HMUwUxcEgpcjuQD9iOgwew1yUElagEqZkuTo1Op1hc2WKdqRr62LpGGCSSCAbOoH5qccf3g+QmWN7MUgfiQlSujswFOIgqZsUJdaFpNHGcsDqXAZ6dIrhgkIKFrQN0M4GUUq1aiusZpZFNWmSko3sGYOYmaFCXMzEWAPsxHyrWLS8LPCiV0DgMFA6O9vY2aMEzZkpOXNVmBCOgDEULW7CKTZ0zIA5VUVJu4LBmpqIz6He1U+4kmhrJlpICd5PElg7PqPusehSE2a7EhXe3eESDNSCylEkv5RqaDMQ6a/K0bjZSlbylEJzHdDFi9xeEeFLmQFJ9EEYmYhwoBxWoSDX0hbPw6C9PfvZywrBAlplyyEzgkPVkvU1A6/Z5Z4KdJKWSFTHLEkkXPAWr3i0VpW1iSVgSWUVJKSBdyRZ/2b9IIOzw244J1v35P9Y2xBlpd05aah79jyrAGJ2mCBkFqO5rWmuje0VWqXyknSMsSVIDKbqS56tABmmth3NopPnEu4rGOXm7do1QhS3FSs0Cxr843w6wVMxL8vusCy0PYNDLAyVCpoRb74NBnSRzSewfIkoAtbl9YFxcxLsA2j3jQzlA5dDR310tGOWttDRqW/eM6VO2JN0CIPQ+sWFTX2LRouWWpFCNPpFLETvgbbOoMoSXahLkN+bgzmsGSlkedHQKyJeujn3vC2Up0MFtxBP6C1u8FYXDTKkuauGzMfQvR3qOEZ5xW7Zog2HScMhv6aVObpWVU4sw7XgicUgOtSk108rsausP3DaNeKSxiCzeEqm8cwSbWLkXoWOnpGkvBzwhKlSs1yUZAQnWluVn60MZpV1a/M0aeyAMXhMwzeIhrj8J/5aW94F2gkSz+Ivqw9CXbvDFUrWYJVzmKQlxa9N5iC/S9oGXi8GCwXNAY2tfUWL10/WLQk/q/wJuKB8FNCwyUgK4OavraMJ+FJUwQp+QLe4/aL4tUu8ue3UBL0FiKAcv3i8jamVGUqcs5ezcC1f8xSpcxX7k6XDFmJBDDKRxdNbn3aB0Thw9ocqmOjKSSoB8h04nMQ4v7gCsLp2GNwn3Fv8fKLRd8k3FAxmpfj3tF/GHUdYwJNb/fOIpPCK6UHSjTKDpFCGtTtETO0b9IuFJP4asKR26BTXJiUc/nHhQevQ/rBKZQNhGS5SgAwH7VrBTGTMTK+9Y8Ujk/cxo5jMpUbP6iGQyvudNiviQhwlBqXA04sAGJO9bvA52/MVmBLChzAGtQATWgOsbbOwikl0zHI1a3Ot2ykEdOcWVgglaFEOPKSkPQuCKUq3asZNOGLpIu7fIAvEAE5wtSS6WNACH81eXSkLsLPUp8iHAYAhyQOxJ46aCOjOAo2aWsB2CikHL5dam4PLnCoYJnVvJajICgCqvLRvSKwyQaYr22ZucTMShilQDEjKXNQwtoS1DURfBYxS8u4osaFRIUK0pqQOFXVHknAKPhh2cE7yrA1vcMRw+RjOdsp2MuYkElqVUPQcRQ0pC//ADezO5DFbUJUp15AaUqAQ5JZxR+Ln1jCZNSSGUpeZnAUEuXJ+QI7iF6sCskEuXo4D0brweNZWGlIKwpW8rkWAJq1KffODoguP0FNU7TlJLJukhy5qkC51JprZhGiviAs6SmhejClS2v2YHx8hC0FixOgsampOpYa8O8K1AJBZoZY8ct2jrQXi9tTFio3SxDCwt8q94EM/TjFjlAfhEApasVUYxWyA67FFS3Fy/yjWTKUT0v60jIJVw+9IMwQJLDm76d46TpAk2kFYbClxu5nApx4HtDWbNMtIYONSm1Ho1xX6RJEoUylRe9KgX1Ne5tAM6aAQ01YIAzBIoKWHK1Td4xv1sHBnMxwtlIJ4t3jJK7EGB52KCrDSpbUa+8Zy1KBPuYt5exOUHIOKqVgIrD3flGmdRFYqnLfhwgxVCwjQfgCkVzMejju44cIYIUsKdSswFUgU0Nhp3pbjCdGJSKgg8S9dPXSGuzsao0cEks5vRqOdCfnEckXzRWAywqPFKgtByAV3Sx55uI4c4LxsxaQkeIqWgDdAdw+t+DUNOrwDMmzVIVlCVsasdHoFBIdiHswtwMe4eQvNnISEu4SpywYhwm9xWwqOLRlcbdv8jSn2KzdspRu51KKdWSlyTWpNSNdYFmbUTMVvIGtAA3UHgxHG8MhlzZZoRlJJCqguGAsKAjMARqHjNE5JVlUqWR/7bDdo9d13qLtaGWlf8gkm+olmFBOUBIP5WCtQWfjf0jGZhm0didCGrq+sPUYMvmoJYeyACSksWD8QwblAGIwqQAtWZGjXAPO7DqItHIuESlBpCuXNRR6d3Hvrf2jbw5ShRagWuWavDgL3jOYCVai/NxcF+PaMpbJNeOovr3i9Ey65GoU9Ljp7a+kCLRR3eGU2ckAg3VUdq9P8RlNfyqSwAb6/Ro6MmC+otmyXDB+rxpLB0BiEH79e1o2kIqS70+nMc9Yq3sM3sUVMWGYuPaPJOL/ADV5kPw4xqlFy4pus1X060jLEBiBx0PrC0nsDT0o1ExJuGYv7/K8YmWdDSKuKCtPtvWCkTJbR3B1pGGytozSVkp3RlBPMliOb8zaDMLtlSpqc5/pghwAxy1G9z4QJIxksJdg4IVoHUCre535/ijGXMLEpTRRIT0oQ/Htz70lCMr9JrbvhHU+PKWMpIqpgTcagv8ATnA87aMp5iSpmcBj+K4VRquST1MJJE5SVMAKPUVoA3cACmt+sZY1EtRSplBy+j1Kg9bu3tEI+HV7tiIeqKScyFoLGhJ4p4jQFx3eMJctTuwBIDklgfw/+QvXWFGEGUgByQp9QdPe0OkiXlKgkggOSfr1HzEdKOj6iypM0CiCoKo9AU1rx7MacYSYtJSSXKzxNNNB36QzxG1UJS58zByTehDUobv2hLip5V3txh8UXfB0bPPEJqbxApI6n7aMGYOz015R7KxIVpT7pF9IXEJCwLD1ikzEG/Dh1aPJgpQVHP7+xGMtFy+sBRXLAorljELdyHUeAuRDLBSUpLlNL1o7lLhvT9zAOyFL8RIQ1GcnpSnM/OGoQS7lIVUBLi12B569GjNkdbE6oJxW2ZaEboSt3y5gafYaF83aBU9AlxZuQDvr+w4QJMRvEsxfXrrxjKaFCpO9/mFhiguAN3sZYgiv0H2YylB+JH3X74wRJJN/cQVipTUSw1b2/SLaq2BrrYXJnmzdPRo9C2dxpHs2UeH39tFFILM0PsOtLNpM1Jun2/8AL5iC8PIKvKXpragtXmDXvAMmWqlWr3goz8qaFgWKhy405wkl0QGt6Q0w05aGUpaAUg2uks4Fi9tLcovJ2tMz7qkh0pClB1Uq6a9SaUYwpw2IU4UBnVYWB4lq9KQ+k4KciWojKHcgFwkB8zEMKEM30iGSMY/NRWKa4CFLQoKUd4HKSlIDpGVNrFtGLXN7QPL2BMfP4gKKipNLFQU1KsHBoX7RRGAxBUkKSGIYgAOR5SWN6MHppa8FYDBIS5K1scruKknKQLljc8gWoaxFvSvTL+RlvyAYjEKzK/qpauXzZrkAUNFBqPdz1gKbtmbNZMs1Hm3rkvmf05U7QdOWjfUplKa6aZiUepSB9OMYS5UsBpu6wZK0lIUk1JBDHU1fiA9IvFRq2hQDFqWoJcAC5U3Wj6c34QNMnKLpKWoQ5a9vk0OJ8oBQSiahS/EIUSDUUYhINmBNemsK8cFlbApIdnSTlJs4ccYrBp9BdJlIngABVenqRW1YOwk9IdyySCQMrkPRn7wGcpZwTSjUf9aCLIIDM45Goa7Hm/0gySYjDDhH3kKvQCtaW5U+cVnYQpZXiB2cvWhBLacAa2eDMLhwWJKQBopi44XtRtbxnjJBJJKkqU7A0Aa5DCw/e8RU/VVgQHhlFaUoWlw77uoJIJLGptzjCbIbxAmjsEguSCwNCdbnvB6JDMkqCiHYMGSdGJJAtdox2lgmdRVvZnYXu7M1yB7RWMlqKJi/EySggBntQk83ry7Riham8quVQPYw72dh1TWOQMyqqagpvF6tduhMaYyWEmzuHcIQRc8SPSD5qT0vkLfdCOZMSTmY2voQAyWccu7GK4RSg4GY2ozPpfk9+cZITlDEgkjdDP1Fw13pwhl4aVVvqohRbRlNqliAf2aNEtkWewCrMxDZGFObVZ41XiHQQoAZSBbRj6a1gmdKQUmWWKsxWxJ1A1Bs/aKiegEoLAF6sHfQl+8JqT6C2mVxWJZIKSGUlJB1VW/Wg9Ik3FF+YanHR/pHuJxqSnKlLZW4OWBBgXI5FAGo/wBP8QElW6FpFsSoKJYAGjFrCMjKUPxMPsxCfMBVm6m36+8eLQ6qeXnxOle8OkFIutQCWUFG7MQDW1xaKhSAxFQW6/5sIzy1YHueUeYYf21eGrYatjZEwavqTTjBOFlhdXoX7QHh1imbn7k1g3CIS5DK3QKJNCCHfs4LDhCT24EkuxaRIBcMoMGzAlwXufVu4j2Th1g7rkXSf9zs50hjJlBBLKFyxNiXLa/2l4slYTmS9k6WLX5AtT3iDyMm5ME/mSFFxmGoY11pyce8Vn4lwCEj59TEnrKEsFUYF/V/lC2diTctrbrq/eGjC90dovgL/mHpbK9h9dekRawTcvzgOXOLOa0p04/KNiCSagNfpUmGcKOeOjSYo2AfiT0+UQOGDwOtJ/CbVrwpGg4O5e30jqO0mkxMzRXMig79D+kREmYVJzMQSxrTQda/WMwSW4n6fSDMEhyXD2JCb3q3A3aObpB4QzwGIkquA/4lHyk2zXpQvo8H+JLCFAKzqUFBySrKlyzA3Zq9NHouw2y5RIKL0otWhc9XNA9n603mbJlkDfKWKToV5SkZ3H3ryjJLRfLGDFpKVMoMWAqoqOYAMEl+AIPekb/zuGlhlqK1JKmZ3S5TTLpUOKQrxeMCSl2TerOQagij1DA6C7NeMNnTlzE1yKUVBeYnKEmxzMND9OML5Vxt/wBBuh3MShYKkqKUp3bjMCUl93LRKibDRuDQumTQwRMlCoqUrJUomxVqAWsL94JVj5WYoTLBDpT4j0JLgU/Fugijlh6pEYoKSpOQ5SQnjl85FNQ9esHFB9UFnmHwhKgkPma6WF/xJLVB8od6V0eL43BPkGVYQpiHINQTmtZRpU8IO2NgUleaWSA7oWWrlSKVBKRm5Ur2IRJUCFrdwkc3cEgAF7VNAAcpik8tS2A75E2I2YSXAIoGBp34kVbrGK8KpKXXRrg/bw8x2MaqRYAZiBQMSdbsBTnCXFSypJNw+Zn0FXPO5bWDjlKXJNqwL+bTVNSO9S9OpishZBNSx00BrrzpFSsFwHSLCwqC2vN4ulKtWI14RppIdpIaJxAJSkDlu6VPO5s/IQQvCm9xTzUa1Rq7hvXnC1MxW8aHgANWdx2EZJ2jMI3nbgBWlG94hok+CaixycPMEs5VpSok0qli7kC9WNuOsLZ6FMjKLJYk6lzWx0YdovM2jmqXqxZ6u4Leo94ylFaqgrbgBQcdeLnvHQjJcjr6iXDYYKcKJspQtlOUFR7kPXlroZhcStQmpLZSgltd1SSAS1dOf0kSN0mbGyYZavM1MzG1n4XF1R5NSTlAUKPutpzj2JEr3f0Mze7+hnPnBJpb7cR6lfVqHX7aJEhnFJIdwSSZVGrmrV/zFpjs4cmhrT6m3HnEiQGBmMtYyFrk04CgNxGkkMdDQ2ah56cI8iQ0lVjSVWb4fBpKb/3cwbM/D94OwKpYLmn4SWqQaNbmA7WfvIkSlbu2TdvlkmTGcNukMFNepZQ4UIgZMskkpZsos9x1uS3pweJEheItivZNmSVbuu6WrqLGMpkulhy5G/1iRIohkZoWQ2arfWno0aAEqYORcft2iRIZ8WO+LCMoG84y0tdmL35iBlLa5Dv7x5EgRQsUayZ1WPlN2vZu4g6XjphdIoKVIALUF9KGJEhJxXYEopDHAImIBzjzgM1aNUHkX0sQmsUnTJiZwSBmCgFEJY7h8qTxvXqY8iRkjK7k+zEW4WrZiJswAzCgksUkB0qJZ0poAkgAXtXlGqvhssoA+JnqhSVJAAzMxFKlPy1iRIhlzTgtn2KRSboCm4dSCpwpTA1ZgASMtWs5NteQi0rFAlRSSLORRSWIdQu7ku9wzx7EjRF6o2xJR0sO2UZgmFsooAJZUCpQsFAFLVY6hyTBOPx6zlAS5LkHLQH8A6AFWusSJEJpara6DXsKlYZSkkLC0qVUg3NOBbKTu/LiYwmYZpZC1hKgAwysS1a1cmwYWjyJFMeRyaX3FaoWYmUlCzkYgEkknS55AOWrFZe8AA7GtPKC/HlziRI2temxpL06iiFpBZJzDrZjr70/SLYhYXbg1On0p7RIkPKCTDKCUjKQKGugIJ15PpzjaTj0pAzFLmtUvfqYkSOUVPkKipcn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5312" name="AutoShape 16" descr="data:image/jpeg;base64,/9j/4AAQSkZJRgABAQAAAQABAAD/2wCEAAkGBxMTEhUUExQWFRUXFxsaGBcYGBgcGRsYHxocGBwaHhwaHigiHRolHBobITEhJSotLi4uGiAzODMsNygtLisBCgoKDg0OGxAQGy8kICYsLDc0MCw0LCw0NzQsLCwsLCwsNCwsLzA0LC8sLCwsLCwsNCwsLCwsLCwsLCwsLCwsLP/AABEIAKgBLAMBIgACEQEDEQH/xAAbAAACAwEBAQAAAAAAAAAAAAAEBQACAwYBB//EAD4QAAECBAMGBAQEBQQBBQAAAAECEQADITEEEkEFIlFhcYETMpGhBrHB8EJS0eEHFCNi8RVyotKCM1OSssL/xAAZAQADAQEBAAAAAAAAAAAAAAABAgMEAAX/xAAvEQACAgEDAgQEBwEBAQAAAAAAAQIRAxIhMUFRBBMi8BQyYYFxkaGxwdHhQvEj/9oADAMBAAIRAxEAPwDlcFjjKTlSbvVump7+sLcUoghSFEKLkm1eReLKmh2zCtwx+yTGBmoBbV7WHPsY8aMN7PDim3bCsHtBMpywKuJ15c4FnbQWaZuNKPVn8vahjPEqCra16fr1gUpADOHfiBXv1i0ccW76loxTHI+I5qUgJTlJTkUt6qKjvKL3evIZjxgUTZxT4YUog0ypJb81qhoVLSn8yqfmvQhiGNuXOD1rCWKTTqKlq0fnaC8cY/Kh5qqoeYITjIJcqCEqISQaJSQ6sw1BmB6Wo9IUz8asvnl5lKBYqKqAuSQAQ7qLuXDjrFRPmslGckAvkcBIJuGtGBxD0UQWs1veEhCm26AmWSksyg45N87xghFKUANOoqL6co3lr4Vd3eOg2fgsJLT4k+alScqiEp/9UlgyQK5S5Faa1dLQZZNH+HQ3ZzqscuZlKmUAGDACltBW1zwjIpLhnKa0LOOgo448uMdJjTKeWZSEVQkZd5ZzWAdy5IADADUGMcXgNMqZa0BRIDqzUJBGWg4NoRwsFlS6UM5JPY56chJyl1EOSnKzg0DHgKh+kMMOtISymCxYipUakPoGoOjm97zdnhUjOg+UupJZ6FLnkCCo10QdYHxUvKveSQXUnLVwRUhnenOKOSkq/ELdpfccy9pL8PJmoogneUwIcAF3dxW9KxWV4spSVJ3yEkpDOycr7wHlYXDhmME7JnKKaJRlQnMkhJBJzJupJJBJLMSHHCGWJmmYjxTKGVTAqQSHJJJcF1Pmyg8Xo4rGGctLqienawjFbElzpaZoxOZ1CWf6ZUoqZJYJTVgKnRi9ax7hEzpBmS8PJRNKK5lEHcIcAZWozKcmjszxjsSfiFAplLEopS6RlSACGDKUXLHlfo8G/DW0sRlcpK15sikJY18tdFnK1XOkZZOcYvh109pGiEVKpLb39zlNsYdUvEBSZYl5sswOUqFRmdhRiXLc4+nT8EqYZokqkiWvCkhaE5i0tShmSU0KlFagSLV1rHP/AMWNhKCpUxMrwwtJGUKBJUCCSW1rHY/w92WgyFEBQUZUuX2TLZRH+5RV6PGq3LSn82+3/pqxw0tnI/wqkEYpa0gKMuUo1pyGnPSPoyZ4GbxFZlrIzBvKlyGS4FKmr83pCn4C+GxLVOUoVcJ5sC59wIebW2UuZuBKfDykK0fhUWI4iIZHmeNThbj7T2/sdRrY+X/xLxaZiMqZYl5VsEgoUWAuSku7qsX1rQiLYX4TfD+Mp0SkZVJQSD4hUGoS1TujhUsePnx5slGGSUJIJypd6qepcElwCD0ppCLa+ySmTLmrmJZYISkqGZ0lnNmTdjFMb2rjdkJ2t3uMZm0MJPzGdOUhCUqyJRLQkqWxoXCUmjUb8VTURysjbC5H8upACJkvMUqA3sz1uKlso9IP/nwQmRNbw0u3hISakM5bzGj3LvCHHSZRmS/AWFOWGfdYuQAeVNeIjXiivldkLcjudh/xDxi5iUzlKmSgQpaSE+UKBLnK5EfSZv8AEDA+E6TXSWRlPyZqR8gwuFKZSEmVMTIzALWgO6zQMFOpW8ybV0ETZnw/i5gcS8qC/wDWNAEg5VLDqGZKffM4BgrJJW09vrv7/AeMskeNxptv4+WhM2UhBQtaioTCSV5F76TmSq7EM7hmhBipeOXKUpYmELIWvMUhyAwLEg2BDco6rYPw0JsqalPgrKClK8/mfKk0K0pKUEGqQa2PGFu19loQiehCFf0w62IOQul3UVMEhwkBLl+GsfMSail92v8AQyTati7aPwspezJmJmJYyjKTKKaMguVgpc/iUalnfgwgHY+zFrwKVJLGZOUmWlOYqWoCWC7nKyULUqifzObQ+nY7Ey8LNw4mKXImZD/VFSDvZhmLgulm1raGn8HsIZ0yYFTC8lDySHaWpRaYUh2BUAA9+EaFkbjS7hjJOonTfA+xcPh8VMk4felzJKJlVAkBKyljl1UC7HiX4R223BJEhQm5UoYDeGZqjKMutQKCOR2jjpMjHyZktRUteeVN3soJGXKpXIn17R1eIwUnEJBWrxA1ClZy2IcAFnqfaDincXHll11R8Y+KMXIlKHgJmlIciYw3SoKzjeDKBASQGDMbk052bIlZHEtSkknfSvKS6P8A0yBmol352o4b6jj9ljKtHhKxSFzXKVFJOdG66Wlpy5qg6XZXHksPs1MozJ0xaJXnSZG8pdELOUpUCQAUprR2JBjPDJSpcmaUXZwMiUQ4c0qyuT6FuMMztOdLADzZQUMwCJq0hQNlMhYD6Oz0hYJpWxSwJGgL9uEEePPYOhZYACoDAaM3vrfnGym3uTSdmE9Rp5SKWP0gbF4vS6tTY8GjRSnolJJ0bT9IFnqmMc26BTSp7fdYeETscO5mjFMTf79o3kTcwUVEaMyXpbteMvDFSWIA0oaxiiSTUE10bmLm0VqLLaYsk8gPdiKUI/zDT+aSoOk5SwDcNBpwFTxeloWZWfONO44Eco9kzSyeDVIu2t46UdSDKOpDOTNVnUkDNuk1NHB0ahgdCWfdAJNNddBxjfxQpSCiiRKWkmnmyqCX5uQH1pwgTDeIFoUqoBcgmh0IpyiaRNRVdg+UAUJUQQWt+33cQdgcCJkwJK0IUo1KiA28wHDX0hVhiUIATfjx58otnSTMvukBJLVGoZub14G7xKUW7pkXDd9jrJsmWgolSkufMJmYOVFIzAEAulnbRyOpcT8Wlsw/plaVIKkzMxLE1zHyKOawBvyeObw+KmLl+EyEAAAKAALgFkuKlyavR3N7lI2vhpSkpBnJzCuUkgAgOjeLKDkgnVu8YZY29uWdF26RhtUJwEpSkrmCZNSBkyjdJzkEu6WoU/mALi8eYzZQStM2YQM0xICkhSFVoyQwdJ5tQuOMLfjnaUmef6EspQFEgknMt6kkZiAAoqbVjXhExm0J80jOsrUhKQksLJJKA4AoCrRr8WjVjhLRGb2bu+5d0kmPviXES0eJKTJCJilpzTlLmAhlAggMKFnUSC5ciwg3Y/w7OkSyrEzfCkmwzBdVpJcBiElga8RagMIfibaqMRLSqWsqYMQQUgEVata1of3OIxQIYg5ic6itlFSinLXNepJq9y1axFwnLGk9u+3v+RNST9R3snCzpKCkYbOhaiygtK1EEXqKApahrzqYY7JxYE6YmdmExICghBVuvUDM50Y3pWgaifZ8jL4SlvJlJTmJzgFSlMpDBOYglxQqJsATSHmFxfiTPElJSsklINrLy5ip6i+UBtS9aePmXP7r2y2NIC/iBiC+FSXrnOY6uU0FagAjTWPp3w3hkIw8rISRkBcnjWPjH8QMWtUyWtZDAKSjiWIckaV+Ud78IfECRgEKJMxpZLAgCjk34NG3wuSOJRyT7V9zQpJnc4OWAC2peLT5gSHUQAI5v4U+IUzpS6sUFvaNMTtqVlVnUToEu3J71D0ccY1/H48eGMVs6fP89RqON/iHiUKlTAEpzKWKtvZQCWJL61vZhqWrtWRh05VYjMlIQAqXK3yMoJoSSAHIDAlnDl4R/Gc1KZBaYFEqsKj8RJcuqjgMdOdk/wDMzpqQnNupGuUJHcBgRz0jzsMZSgpPuSyySMRiPEK0SJaky0jMfEUCQkMHDJBBoKOzD0R7HwqhiMxX4awp0FywJfeKk1J1GU17w+2PiZcuRNQQfEUVhMxMxISsZSAGWlin8QqLaEAxzklc2RN8RCmWlaVpO6cqr1FUiodo9aGycUZ9g/GzpyVKV4hy0zFiFUYgkOWJuxMb4HbWZHgzJ88gAqQlKZeRICQlwVqDGwoLGBlzM8slc5JUpRVkKFAFRcKqlQF+Tu1owwkmQZgTPBmJDF5dA5Y1JfKA5BsecdScWn+hJP6j2VOCUqyBQYap3imlXFNHYHtHPYzb0zL4SsxTmKgHYAsxtyAoXsIOxu0koWEyVLl1IyrU9iQ7ux7U6mE6sGpL5lJOarhQcvXmPcwMOOKblLqNtHkNn42WuW2VljyqJQOALt5rX/eGPwPi1SkT1IUlGUjOpSUK3BUpAJcuWtwuGjl8VgixWplcDmr6Q7+CVoShS5qAuXmJIJYlQFk1oaAuK0imWMVidPsc9KjqTO9x/wAQoRMwMwKAImA5c61pZaQPxzDlISWYWpWOi2b8TYfeRJSpGZRMsBNixScyWDhy7gm/9tPmW28RJKZK5MnwyMQkrBIWnLZwWCiKDTu7x2GBXh/DLLS5Scu7+IU3U0vvdaUpHnZJOEE9+vvYZZHezCNubemAqHjDeTlylSgCQSCcoarkuKAjsI4PbuAdK5rKLpzBdQQagtVlI0e+rR02Kw8iWt1MVECqg2UKTTdIocxN+EL9tpWEKR4hyqQwQogpAepF69ADzhcWb1prr3Jyk73OAwjd9GboQYZLUT55OYij7umlYWTEFCmPkcffSGapjWS40O/b1j157u0CfNmMjEnLRLkih0A6RlMShXmIfkOH3aA8JMKkqDuoOed6x5KxASyasC/3X7eG8um6H8pp7BixLSHDMRRlAqNWqNDehi+zyC70BQsNr5Se8Yy5oU4DU6RNmMtT1HmHqki8FJga2Z5NmIoKitXI+sYSAAAzkgl6878gzVjzEAMGKT7H0MaYFmWlg5JPs7OLCGqolVGonsqQ82UHopYTR9ae0ZYwKls4/CFDzBwX4gOKGopzhlImBkKWAnItBopyQFJdWVrV46QFtZO+oEk5StA5BKyAB7x0Xb3GS7nmzyVufKmz1b/5esVWUpUQHBDEl+nbWPNmyHC6eVjfiWt6R4spCpwIBeWQHFQoKFRz3SO8GlqYNHqYehSgwdh1f9omNL+Epi1WfgH1bi8Ntq4VaFlDIcu4SUu96gBxWvRoCWwIK0sAtQy5gcoKSBUcHd+UZ4vcjjVswnSGkOr8TFNqVPoWb1gjCTEpSkKcgJS4cuQqWC3ZRHpFdqkiXJSwZUpJfWof5wuXNCU2BdAbqL/IwyTkqfc7S2mvqRc7L4iBRKjmTdweXaDc7lBcF2pfgTQfdIXTJ4UoFgKFPs492i2KU0tCkiuUOfT94ZxuhnBuu/8Ag9lSipykAm28e9yQwaDNh7fmI8MDyq3cpchOY0ygmla99aRXF4IoGIU7+GAplKTmYy0KB5k5/aE09ZEoEAUCFd6kNyjPLEpLTJE8ap0jpPiXEGckFRcgs1qdrNaC/h7FlOAULsFh+pP6wox88LQDoWIpowFx8ops/FH+VmJemchu4V9YzrDeJR+ocbflq+50XwdtPIFB/OugcgWFff5w8xc5andKXVRwFEjooEffK/zfZeJKV3y71+H6iH428UhiSWBIqWOgeoap+2jN4jwsnkuJTJlalRl8WSiA+YHQgACuVzQaPw5QtVjp5UQxBKd4AgAhm0468awLtXaClgup7mnIAfX5wZslIzstMwjJdKspfjVJoGLjXiI248enGrOn6oJo3xOKkulRSQqgISqwAYMwDUYa8eUc4MUpClFKq5QdGpxFofz5Sl5QlLjKXFWcMD1O8K92jm9oScsxSeKItgS4Ewu3uFGWkqDEB66kOeH6tHmLwwSo+HNKhq4KTyo5imy5zoSMzZQQXfjYe0TDYhBmZTmJJ4tRnvWKVJNrsHTJNoBXh3BaunE8IslIlgFSSQ40/XrDHBT0hKkpQnNmUbnMan7pwhZtGZNKd6ic1qXikW29L4Hi25aXwH4zEZpRS79RVuusE/DbmUlCRnJKizClnqeQHpCzw3ClWamU3q5+TQy+GZqvCUEqSCkFVyCBmAJcCjZvfrE8kaxtLuJKPoaXcd/EoleArLLyzEiWoKCgZYBPlU4BBZrDVQ4Q12kpEtlSkJALurMHyvonRmo3OOU2jNTNwkwqmpGRSQiWwzKVUk03mAYV43o0d1NlYabs+XiStS1+GlJWjcAKQQEspgwYgkhjlJesedmXlxhdvdrr1SCoNwQr2igMFy1OMv8AU3S7c3ck9WhLtxafBJlZgVMFAuAqoqAbVe0LJO0iFKd1JGWj0JJL25uY12hMKkhWVSQ4twYmLwwPHJWSkmpLYAZagy68Mz/P94GOKKaDM3KPZ1SN4140ihkZaOn3PyMb4pdS8UuoVsfZkwT0lQZOarvY00v6wZjsEFSEBKN9KlgnKxKXBBJNTfU6Q+MocUeq/wDpFhh0/mHoo/8A5EY34uTdmJ+Nm+Uvz/05qTgSUkFJSp0tUeWpLt+IFuVBF9n7JImpLnzilONe0dCcNL1V/wAT+oiIlyklwolv7RfT8ccvFys74yTVUvf3OPOw5hrnT729I1wmzJrrSlbZaGhN09OEdOiVKAZyeyf+0ByZaEzZnmyqSkiguHBvThDrxMmmUj4qbT3QpOxpgBbeLEWNbteCNs7FmKmLUlJ3lZmIIvX6mG4myuCv+P6RcTpf5VHun9IT4md2L8VPrXv7HPYXY00KUSkspLUNjSra2j3G7BnLmFQSEpOlaepPuY6Hx0flPqP0iCen8nvHfFTuzvi591+v9AH8lOIAddEgaaJyvUPXrqYVbRwZkoUC9WvyeOk8VP5B6q/WKzJctXmRLPXMfrAj4hp+oWHitL3ar39BTPwszwwVbwSkBJytu3oW56wDJwpWRSmUh2PE6tHRYxI8JQASN2jBX1NIw+HkvLI3aLPm6A8YZZ/Q5FI+IehyQhxOzFiktD1rUDg125+kNMHskZAFqNtPvSOhCUWGQ9Ej9Y1loTqtA/8AFP1ERn4xtV/BN+JnJUnQjxGxCtJyKUSpnKzoA2g5CPdobFCZe7mK2AyioegPCjA+sdXIkosGPMlP0TBU0BCdM2hCh62jP8c00m3+X+loOVW5focEnBGXh0lYUFuUlJZmFiD00gHCTU5CMxzeJmCa5WKQ6upISOwjoNvY0z2QtTpSSwFBwhfgZQlZshKczOHNWt8zG6Oa43LkPxMFYf8ACOwU4qUtfiTQUqKWRbKQFPUG5/8ArDKd8Fsqq55Qw3a8Xeg+3jTYvxFNlI8NM1aUubKmM/QKEMMRtkzEsVKOu8ud/wBowZc+ZZG4t1+CH82ElaZyW3/h2bLWAjxJwKBvMS1AGsLAcGr1g7YOxQUIXnZZQAUzCxSdQyg4q/Ivzgv/AFNBBStOXm6z83jAolTKKI5F/qUxSWfI4aXa+os8yapfuWnbPUhQcEsCGBBFSDYHlCPHbDdSlpEzMbIyMnTV3huvCTEHNKU/dj6tWB520JtllYPP/EdjyTW8XZFZHF3v+jFmxJBkS1hQAUoKGVWWjtvJIroIcjagclpZdqEnpxgvDbWLMsqUObLHcKDwNjMQlXk8LmMuQ/pBlmlOXqXv8gznrXzAGHxIGY5ZblSjp+dSqVtVuka7VkfzEvLllgO58M79HpUnU2gGZ/sT2P6FozI5GK9dS5Ja/VaZbGYIolFAllyQcxQQqgAuwDMB6mMfhvGlEpUspGUqd+Nqe2ois9wk00MV2YopQKFq87nnFrfltPuVWR+W9+obtKXLmoy0QHd0pqaGjtzjfBTky5XhhspDKDAZ/wDcNe8D+MNUD0I+RETMg6N0Ufq8S/509CFvTpvY3EyUH3EspnASKs7a8zC/a8wFgnMQ3Nw2lL3gkpQdVD0MeiQmn9QehEGEtLspjyOPWxT4SPDzXUklwfy2tpSKYzA51ZkszDT97wfj8IoglBSKWC01Y89YWqnuzrSktZyPWsaoSb3TNePVLeLOqKjwEeeKY9SImcDUx5Z4RRSiYzKDygjxhwf1iqlDhDJsZNroZplkcIv4auIiAjhFipP5YDbObZmZX9wify/OL+IODd4r4sHcPqIMPzeIZBipm+kVVMqYNSGSZr4Y1May0J0c92HuIwQFmwbrBScIq5D0dne3eFltyxlFmWJWcpSGzEMAK93tGOxMKtBXnSFOxACheru9OEOJEsWCa/lF/sQfLwuuUHqR2ppE5Z9MXGuTVjXpca2B5VQxQBxGZIaCZchHPsX940lgtWWodFJ+sVVOKQQUkf3DK3cM3tGVyvgqlHmjeWpKBZxx8p9tYQ7a2iCcqCf7v0/eKbXx2aiSqvmtXpyhSmSSzAl+kaMGBL1SJZcyfpiSXLcxFrLxouQUir16EeoMYnqY2EDVAUaAQSmUsh69HrGEtTNc92+toZYU82HIg/J4lNtDRV8ghwMw/hV6/vFpmAUkWMNUoSQHCyOVvZUbSpSCPMqmj/SIvMynlRObBaxbv+sXKgfNXhUet4eT9n5vKk9wv9WEAqwUzRKe7fq8OssWI8bQrWkCoPQxUYjix+frBi5ZBY5Ungf1eByBqknoS0WTTEozdJ5R4pLRRUs6CKpUR0hq7HUWJjxwNI0CkGpSQeTtGycHn8hHT7MdaXI1Ahiqg2sF4jZM5NSgwASYaNPhjaS7xXNFC8RzD0Gi+aFu2MMc4KQKpBV1c/RoYesV2nLJXQmwFGh8b0ys1+FVNsaKPDhwEQPxPtA+BUpSEmgoLkQWlA1PumMslpdHmyxtOioURxEeeIOJiEIdgSeWsaowaiHSlTdRpC2lyDSYlXpHiiYL/wBOWRr0Z/fjGg2Qs0CgWZwQ1eEDXBdQqDFvU+8aptSsNJewBQvf7e1f3gv/AEkAAuCLOR6V49oSWeA/lsRjCk3Pr9T93gnD7OU4dIHPNf7+sNp2FCUtnlDg7dgwDitPWBkSQhWZSgQQaAkVtr6+kL51rYbRXJWTg+aSQah00rX7bhG6QkfhrWoKS4u9S9vrGCwhJzArLK1Uwv7xkue2g7as3KtX9oWnI7UkHzsQ3lSo2s/0EDokg1UCkF3elupBNtIE/m1gjMS1dCOV+EEjHKAGY2r1cPppHaGuDtV8h0ualNBNAazgv7n5Qox20SssDRqlzXSB8VjCulwIGMwaEPFMeGt3yLKbeyIU9vvrG6Jdq31b5RWSlzUAq71gublIoFPzeKSfQSgOaC4jPPyi0xQccOZq/GPQrV4YAbgyMrkChpTWDkKp5QeVCbwHJWrI9COYUTxDNasFYV3LICqalm5VrroYzzXLLQN1pTqTUMGJpfgQPWPRhSmqDf8ANz5HSNgFZicgUX5OOYfvFVryl8iga1DC/J6tELfCK0uQVc5QLKAA7jlo9Iy/1MoLMnrr+8McVJJSwVWpOYDt0HzpHPTpGUsWKmcsFe1IrjjGfJOepcBmbODaleDepPtAs1BtYvakDZVC4fjEStrACLqFEpb8llSlRXLSxi4mUs/cNF0B6MXv9msNYARUoafOKFJEGTZa7lNOLftAqm5w6djKzbDbUmosfWvtBattBQZcpKufu9mhYVd4rSA8UHvRRSYUuUJi90pQOBIH7RZezFs7g9C/ygRbUY1+vqYvKnrTYnsYLUujDa6opNkLT+EjUGMZiFGrNDEbSXSx6s8WO0RqgP2gqc10K48yiqSF+xfDIUhQObQlwluBL04doaK2ZLuGUDwUC3pUQDL2HMUwUxcEgpcjuQD9iOgwew1yUElagEqZkuTo1Op1hc2WKdqRr62LpGGCSSCAbOoH5qccf3g+QmWN7MUgfiQlSujswFOIgqZsUJdaFpNHGcsDqXAZ6dIrhgkIKFrQN0M4GUUq1aiusZpZFNWmSko3sGYOYmaFCXMzEWAPsxHyrWLS8LPCiV0DgMFA6O9vY2aMEzZkpOXNVmBCOgDEULW7CKTZ0zIA5VUVJu4LBmpqIz6He1U+4kmhrJlpICd5PElg7PqPusehSE2a7EhXe3eESDNSCylEkv5RqaDMQ6a/K0bjZSlbylEJzHdDFi9xeEeFLmQFJ9EEYmYhwoBxWoSDX0hbPw6C9PfvZywrBAlplyyEzgkPVkvU1A6/Z5Z4KdJKWSFTHLEkkXPAWr3i0VpW1iSVgSWUVJKSBdyRZ/2b9IIOzw244J1v35P9Y2xBlpd05aah79jyrAGJ2mCBkFqO5rWmuje0VWqXyknSMsSVIDKbqS56tABmmth3NopPnEu4rGOXm7do1QhS3FSs0Cxr843w6wVMxL8vusCy0PYNDLAyVCpoRb74NBnSRzSewfIkoAtbl9YFxcxLsA2j3jQzlA5dDR310tGOWttDRqW/eM6VO2JN0CIPQ+sWFTX2LRouWWpFCNPpFLETvgbbOoMoSXahLkN+bgzmsGSlkedHQKyJeujn3vC2Up0MFtxBP6C1u8FYXDTKkuauGzMfQvR3qOEZ5xW7Zog2HScMhv6aVObpWVU4sw7XgicUgOtSk108rsausP3DaNeKSxiCzeEqm8cwSbWLkXoWOnpGkvBzwhKlSs1yUZAQnWluVn60MZpV1a/M0aeyAMXhMwzeIhrj8J/5aW94F2gkSz+Ivqw9CXbvDFUrWYJVzmKQlxa9N5iC/S9oGXi8GCwXNAY2tfUWL10/WLQk/q/wJuKB8FNCwyUgK4OavraMJ+FJUwQp+QLe4/aL4tUu8ue3UBL0FiKAcv3i8jamVGUqcs5ezcC1f8xSpcxX7k6XDFmJBDDKRxdNbn3aB0Thw9ocqmOjKSSoB8h04nMQ4v7gCsLp2GNwn3Fv8fKLRd8k3FAxmpfj3tF/GHUdYwJNb/fOIpPCK6UHSjTKDpFCGtTtETO0b9IuFJP4asKR26BTXJiUc/nHhQevQ/rBKZQNhGS5SgAwH7VrBTGTMTK+9Y8Ujk/cxo5jMpUbP6iGQyvudNiviQhwlBqXA04sAGJO9bvA52/MVmBLChzAGtQATWgOsbbOwikl0zHI1a3Ot2ykEdOcWVgglaFEOPKSkPQuCKUq3asZNOGLpIu7fIAvEAE5wtSS6WNACH81eXSkLsLPUp8iHAYAhyQOxJ46aCOjOAo2aWsB2CikHL5dam4PLnCoYJnVvJajICgCqvLRvSKwyQaYr22ZucTMShilQDEjKXNQwtoS1DURfBYxS8u4osaFRIUK0pqQOFXVHknAKPhh2cE7yrA1vcMRw+RjOdsp2MuYkElqVUPQcRQ0pC//ADezO5DFbUJUp15AaUqAQ5JZxR+Ln1jCZNSSGUpeZnAUEuXJ+QI7iF6sCskEuXo4D0brweNZWGlIKwpW8rkWAJq1KffODoguP0FNU7TlJLJukhy5qkC51JprZhGiviAs6SmhejClS2v2YHx8hC0FixOgsampOpYa8O8K1AJBZoZY8ct2jrQXi9tTFio3SxDCwt8q94EM/TjFjlAfhEApasVUYxWyA67FFS3Fy/yjWTKUT0v60jIJVw+9IMwQJLDm76d46TpAk2kFYbClxu5nApx4HtDWbNMtIYONSm1Ho1xX6RJEoUylRe9KgX1Ne5tAM6aAQ01YIAzBIoKWHK1Td4xv1sHBnMxwtlIJ4t3jJK7EGB52KCrDSpbUa+8Zy1KBPuYt5exOUHIOKqVgIrD3flGmdRFYqnLfhwgxVCwjQfgCkVzMejju44cIYIUsKdSswFUgU0Nhp3pbjCdGJSKgg8S9dPXSGuzsao0cEks5vRqOdCfnEckXzRWAywqPFKgtByAV3Sx55uI4c4LxsxaQkeIqWgDdAdw+t+DUNOrwDMmzVIVlCVsasdHoFBIdiHswtwMe4eQvNnISEu4SpywYhwm9xWwqOLRlcbdv8jSn2KzdspRu51KKdWSlyTWpNSNdYFmbUTMVvIGtAA3UHgxHG8MhlzZZoRlJJCqguGAsKAjMARqHjNE5JVlUqWR/7bDdo9d13qLtaGWlf8gkm+olmFBOUBIP5WCtQWfjf0jGZhm0didCGrq+sPUYMvmoJYeyACSksWD8QwblAGIwqQAtWZGjXAPO7DqItHIuESlBpCuXNRR6d3Hvrf2jbw5ShRagWuWavDgL3jOYCVai/NxcF+PaMpbJNeOovr3i9Ey65GoU9Ljp7a+kCLRR3eGU2ckAg3VUdq9P8RlNfyqSwAb6/Ro6MmC+otmyXDB+rxpLB0BiEH79e1o2kIqS70+nMc9Yq3sM3sUVMWGYuPaPJOL/ADV5kPw4xqlFy4pus1X060jLEBiBx0PrC0nsDT0o1ExJuGYv7/K8YmWdDSKuKCtPtvWCkTJbR3B1pGGytozSVkp3RlBPMliOb8zaDMLtlSpqc5/pghwAxy1G9z4QJIxksJdg4IVoHUCre535/ijGXMLEpTRRIT0oQ/Htz70lCMr9JrbvhHU+PKWMpIqpgTcagv8ATnA87aMp5iSpmcBj+K4VRquST1MJJE5SVMAKPUVoA3cACmt+sZY1EtRSplBy+j1Kg9bu3tEI+HV7tiIeqKScyFoLGhJ4p4jQFx3eMJctTuwBIDklgfw/+QvXWFGEGUgByQp9QdPe0OkiXlKgkggOSfr1HzEdKOj6iypM0CiCoKo9AU1rx7MacYSYtJSSXKzxNNNB36QzxG1UJS58zByTehDUobv2hLip5V3txh8UXfB0bPPEJqbxApI6n7aMGYOz015R7KxIVpT7pF9IXEJCwLD1ikzEG/Dh1aPJgpQVHP7+xGMtFy+sBRXLAorljELdyHUeAuRDLBSUpLlNL1o7lLhvT9zAOyFL8RIQ1GcnpSnM/OGoQS7lIVUBLi12B569GjNkdbE6oJxW2ZaEboSt3y5gafYaF83aBU9AlxZuQDvr+w4QJMRvEsxfXrrxjKaFCpO9/mFhiguAN3sZYgiv0H2YylB+JH3X74wRJJN/cQVipTUSw1b2/SLaq2BrrYXJnmzdPRo9C2dxpHs2UeH39tFFILM0PsOtLNpM1Jun2/8AL5iC8PIKvKXpragtXmDXvAMmWqlWr3goz8qaFgWKhy405wkl0QGt6Q0w05aGUpaAUg2uks4Fi9tLcovJ2tMz7qkh0pClB1Uq6a9SaUYwpw2IU4UBnVYWB4lq9KQ+k4KciWojKHcgFwkB8zEMKEM30iGSMY/NRWKa4CFLQoKUd4HKSlIDpGVNrFtGLXN7QPL2BMfP4gKKipNLFQU1KsHBoX7RRGAxBUkKSGIYgAOR5SWN6MHppa8FYDBIS5K1scruKknKQLljc8gWoaxFvSvTL+RlvyAYjEKzK/qpauXzZrkAUNFBqPdz1gKbtmbNZMs1Hm3rkvmf05U7QdOWjfUplKa6aZiUepSB9OMYS5UsBpu6wZK0lIUk1JBDHU1fiA9IvFRq2hQDFqWoJcAC5U3Wj6c34QNMnKLpKWoQ5a9vk0OJ8oBQSiahS/EIUSDUUYhINmBNemsK8cFlbApIdnSTlJs4ccYrBp9BdJlIngABVenqRW1YOwk9IdyySCQMrkPRn7wGcpZwTSjUf9aCLIIDM45Goa7Hm/0gySYjDDhH3kKvQCtaW5U+cVnYQpZXiB2cvWhBLacAa2eDMLhwWJKQBopi44XtRtbxnjJBJJKkqU7A0Aa5DCw/e8RU/VVgQHhlFaUoWlw77uoJIJLGptzjCbIbxAmjsEguSCwNCdbnvB6JDMkqCiHYMGSdGJJAtdox2lgmdRVvZnYXu7M1yB7RWMlqKJi/EySggBntQk83ry7Riham8quVQPYw72dh1TWOQMyqqagpvF6tduhMaYyWEmzuHcIQRc8SPSD5qT0vkLfdCOZMSTmY2voQAyWccu7GK4RSg4GY2ozPpfk9+cZITlDEgkjdDP1Fw13pwhl4aVVvqohRbRlNqliAf2aNEtkWewCrMxDZGFObVZ41XiHQQoAZSBbRj6a1gmdKQUmWWKsxWxJ1A1Bs/aKiegEoLAF6sHfQl+8JqT6C2mVxWJZIKSGUlJB1VW/Wg9Ik3FF+YanHR/pHuJxqSnKlLZW4OWBBgXI5FAGo/wBP8QElW6FpFsSoKJYAGjFrCMjKUPxMPsxCfMBVm6m36+8eLQ6qeXnxOle8OkFIutQCWUFG7MQDW1xaKhSAxFQW6/5sIzy1YHueUeYYf21eGrYatjZEwavqTTjBOFlhdXoX7QHh1imbn7k1g3CIS5DK3QKJNCCHfs4LDhCT24EkuxaRIBcMoMGzAlwXufVu4j2Th1g7rkXSf9zs50hjJlBBLKFyxNiXLa/2l4slYTmS9k6WLX5AtT3iDyMm5ME/mSFFxmGoY11pyce8Vn4lwCEj59TEnrKEsFUYF/V/lC2diTctrbrq/eGjC90dovgL/mHpbK9h9dekRawTcvzgOXOLOa0p04/KNiCSagNfpUmGcKOeOjSYo2AfiT0+UQOGDwOtJ/CbVrwpGg4O5e30jqO0mkxMzRXMig79D+kREmYVJzMQSxrTQda/WMwSW4n6fSDMEhyXD2JCb3q3A3aObpB4QzwGIkquA/4lHyk2zXpQvo8H+JLCFAKzqUFBySrKlyzA3Zq9NHouw2y5RIKL0otWhc9XNA9n603mbJlkDfKWKToV5SkZ3H3ryjJLRfLGDFpKVMoMWAqoqOYAMEl+AIPekb/zuGlhlqK1JKmZ3S5TTLpUOKQrxeMCSl2TerOQagij1DA6C7NeMNnTlzE1yKUVBeYnKEmxzMND9OML5Vxt/wBBuh3MShYKkqKUp3bjMCUl93LRKibDRuDQumTQwRMlCoqUrJUomxVqAWsL94JVj5WYoTLBDpT4j0JLgU/Fugijlh6pEYoKSpOQ5SQnjl85FNQ9esHFB9UFnmHwhKgkPma6WF/xJLVB8od6V0eL43BPkGVYQpiHINQTmtZRpU8IO2NgUleaWSA7oWWrlSKVBKRm5Ur2IRJUCFrdwkc3cEgAF7VNAAcpik8tS2A75E2I2YSXAIoGBp34kVbrGK8KpKXXRrg/bw8x2MaqRYAZiBQMSdbsBTnCXFSypJNw+Zn0FXPO5bWDjlKXJNqwL+bTVNSO9S9OpishZBNSx00BrrzpFSsFwHSLCwqC2vN4ulKtWI14RppIdpIaJxAJSkDlu6VPO5s/IQQvCm9xTzUa1Rq7hvXnC1MxW8aHgANWdx2EZJ2jMI3nbgBWlG94hok+CaixycPMEs5VpSok0qli7kC9WNuOsLZ6FMjKLJYk6lzWx0YdovM2jmqXqxZ6u4Leo94ylFaqgrbgBQcdeLnvHQjJcjr6iXDYYKcKJspQtlOUFR7kPXlroZhcStQmpLZSgltd1SSAS1dOf0kSN0mbGyYZavM1MzG1n4XF1R5NSTlAUKPutpzj2JEr3f0Mze7+hnPnBJpb7cR6lfVqHX7aJEhnFJIdwSSZVGrmrV/zFpjs4cmhrT6m3HnEiQGBmMtYyFrk04CgNxGkkMdDQ2ah56cI8iQ0lVjSVWb4fBpKb/3cwbM/D94OwKpYLmn4SWqQaNbmA7WfvIkSlbu2TdvlkmTGcNukMFNepZQ4UIgZMskkpZsos9x1uS3pweJEheItivZNmSVbuu6WrqLGMpkulhy5G/1iRIohkZoWQ2arfWno0aAEqYORcft2iRIZ8WO+LCMoG84y0tdmL35iBlLa5Dv7x5EgRQsUayZ1WPlN2vZu4g6XjphdIoKVIALUF9KGJEhJxXYEopDHAImIBzjzgM1aNUHkX0sQmsUnTJiZwSBmCgFEJY7h8qTxvXqY8iRkjK7k+zEW4WrZiJswAzCgksUkB0qJZ0poAkgAXtXlGqvhssoA+JnqhSVJAAzMxFKlPy1iRIhlzTgtn2KRSboCm4dSCpwpTA1ZgASMtWs5NteQi0rFAlRSSLORRSWIdQu7ku9wzx7EjRF6o2xJR0sO2UZgmFsooAJZUCpQsFAFLVY6hyTBOPx6zlAS5LkHLQH8A6AFWusSJEJpara6DXsKlYZSkkLC0qVUg3NOBbKTu/LiYwmYZpZC1hKgAwysS1a1cmwYWjyJFMeRyaX3FaoWYmUlCzkYgEkknS55AOWrFZe8AA7GtPKC/HlziRI2temxpL06iiFpBZJzDrZjr70/SLYhYXbg1On0p7RIkPKCTDKCUjKQKGugIJ15PpzjaTj0pAzFLmtUvfqYkSOUVPkKipcn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5314" name="AutoShape 18" descr="data:image/jpeg;base64,/9j/4AAQSkZJRgABAQAAAQABAAD/2wCEAAkGBxMTEhUUExQWFRUXFxsaGBcYGBgcGRsYHxocGBwaHhwaHigiHRolHBobITEhJSotLi4uGiAzODMsNygtLisBCgoKDg0OGxAQGy8kICYsLDc0MCw0LCw0NzQsLCwsLCwsNCwsLzA0LC8sLCwsLCwsNCwsLCwsLCwsLCwsLCwsLP/AABEIAKgBLAMBIgACEQEDEQH/xAAbAAACAwEBAQAAAAAAAAAAAAAEBQACAwYBB//EAD4QAAECBAMGBAQEBQQBBQAAAAECEQADITEEEkEFIlFhcYETMpGhBrHB8EJS0eEHFCNi8RVyotKCM1OSssL/xAAZAQADAQEBAAAAAAAAAAAAAAABAgMEAAX/xAAvEQACAgEDAgQEBwEBAQAAAAAAAQIRAxIhMUFRBBMi8BQyYYFxkaGxwdHhQvEj/9oADAMBAAIRAxEAPwDlcFjjKTlSbvVump7+sLcUoghSFEKLkm1eReLKmh2zCtwx+yTGBmoBbV7WHPsY8aMN7PDim3bCsHtBMpywKuJ15c4FnbQWaZuNKPVn8vahjPEqCra16fr1gUpADOHfiBXv1i0ccW76loxTHI+I5qUgJTlJTkUt6qKjvKL3evIZjxgUTZxT4YUog0ypJb81qhoVLSn8yqfmvQhiGNuXOD1rCWKTTqKlq0fnaC8cY/Kh5qqoeYITjIJcqCEqISQaJSQ6sw1BmB6Wo9IUz8asvnl5lKBYqKqAuSQAQ7qLuXDjrFRPmslGckAvkcBIJuGtGBxD0UQWs1veEhCm26AmWSksyg45N87xghFKUANOoqL6co3lr4Vd3eOg2fgsJLT4k+alScqiEp/9UlgyQK5S5Faa1dLQZZNH+HQ3ZzqscuZlKmUAGDACltBW1zwjIpLhnKa0LOOgo448uMdJjTKeWZSEVQkZd5ZzWAdy5IADADUGMcXgNMqZa0BRIDqzUJBGWg4NoRwsFlS6UM5JPY56chJyl1EOSnKzg0DHgKh+kMMOtISymCxYipUakPoGoOjm97zdnhUjOg+UupJZ6FLnkCCo10QdYHxUvKveSQXUnLVwRUhnenOKOSkq/ELdpfccy9pL8PJmoogneUwIcAF3dxW9KxWV4spSVJ3yEkpDOycr7wHlYXDhmME7JnKKaJRlQnMkhJBJzJupJJBJLMSHHCGWJmmYjxTKGVTAqQSHJJJcF1Pmyg8Xo4rGGctLqienawjFbElzpaZoxOZ1CWf6ZUoqZJYJTVgKnRi9ax7hEzpBmS8PJRNKK5lEHcIcAZWozKcmjszxjsSfiFAplLEopS6RlSACGDKUXLHlfo8G/DW0sRlcpK15sikJY18tdFnK1XOkZZOcYvh109pGiEVKpLb39zlNsYdUvEBSZYl5sswOUqFRmdhRiXLc4+nT8EqYZokqkiWvCkhaE5i0tShmSU0KlFagSLV1rHP/AMWNhKCpUxMrwwtJGUKBJUCCSW1rHY/w92WgyFEBQUZUuX2TLZRH+5RV6PGq3LSn82+3/pqxw0tnI/wqkEYpa0gKMuUo1pyGnPSPoyZ4GbxFZlrIzBvKlyGS4FKmr83pCn4C+GxLVOUoVcJ5sC59wIebW2UuZuBKfDykK0fhUWI4iIZHmeNThbj7T2/sdRrY+X/xLxaZiMqZYl5VsEgoUWAuSku7qsX1rQiLYX4TfD+Mp0SkZVJQSD4hUGoS1TujhUsePnx5slGGSUJIJypd6qepcElwCD0ppCLa+ySmTLmrmJZYISkqGZ0lnNmTdjFMb2rjdkJ2t3uMZm0MJPzGdOUhCUqyJRLQkqWxoXCUmjUb8VTURysjbC5H8upACJkvMUqA3sz1uKlso9IP/nwQmRNbw0u3hISakM5bzGj3LvCHHSZRmS/AWFOWGfdYuQAeVNeIjXiivldkLcjudh/xDxi5iUzlKmSgQpaSE+UKBLnK5EfSZv8AEDA+E6TXSWRlPyZqR8gwuFKZSEmVMTIzALWgO6zQMFOpW8ybV0ETZnw/i5gcS8qC/wDWNAEg5VLDqGZKffM4BgrJJW09vrv7/AeMskeNxptv4+WhM2UhBQtaioTCSV5F76TmSq7EM7hmhBipeOXKUpYmELIWvMUhyAwLEg2BDco6rYPw0JsqalPgrKClK8/mfKk0K0pKUEGqQa2PGFu19loQiehCFf0w62IOQul3UVMEhwkBLl+GsfMSail92v8AQyTati7aPwspezJmJmJYyjKTKKaMguVgpc/iUalnfgwgHY+zFrwKVJLGZOUmWlOYqWoCWC7nKyULUqifzObQ+nY7Ey8LNw4mKXImZD/VFSDvZhmLgulm1raGn8HsIZ0yYFTC8lDySHaWpRaYUh2BUAA9+EaFkbjS7hjJOonTfA+xcPh8VMk4felzJKJlVAkBKyljl1UC7HiX4R223BJEhQm5UoYDeGZqjKMutQKCOR2jjpMjHyZktRUteeVN3soJGXKpXIn17R1eIwUnEJBWrxA1ClZy2IcAFnqfaDincXHll11R8Y+KMXIlKHgJmlIciYw3SoKzjeDKBASQGDMbk052bIlZHEtSkknfSvKS6P8A0yBmol352o4b6jj9ljKtHhKxSFzXKVFJOdG66Wlpy5qg6XZXHksPs1MozJ0xaJXnSZG8pdELOUpUCQAUprR2JBjPDJSpcmaUXZwMiUQ4c0qyuT6FuMMztOdLADzZQUMwCJq0hQNlMhYD6Oz0hYJpWxSwJGgL9uEEePPYOhZYACoDAaM3vrfnGym3uTSdmE9Rp5SKWP0gbF4vS6tTY8GjRSnolJJ0bT9IFnqmMc26BTSp7fdYeETscO5mjFMTf79o3kTcwUVEaMyXpbteMvDFSWIA0oaxiiSTUE10bmLm0VqLLaYsk8gPdiKUI/zDT+aSoOk5SwDcNBpwFTxeloWZWfONO44Eco9kzSyeDVIu2t46UdSDKOpDOTNVnUkDNuk1NHB0ahgdCWfdAJNNddBxjfxQpSCiiRKWkmnmyqCX5uQH1pwgTDeIFoUqoBcgmh0IpyiaRNRVdg+UAUJUQQWt+33cQdgcCJkwJK0IUo1KiA28wHDX0hVhiUIATfjx58otnSTMvukBJLVGoZub14G7xKUW7pkXDd9jrJsmWgolSkufMJmYOVFIzAEAulnbRyOpcT8Wlsw/plaVIKkzMxLE1zHyKOawBvyeObw+KmLl+EyEAAAKAALgFkuKlyavR3N7lI2vhpSkpBnJzCuUkgAgOjeLKDkgnVu8YZY29uWdF26RhtUJwEpSkrmCZNSBkyjdJzkEu6WoU/mALi8eYzZQStM2YQM0xICkhSFVoyQwdJ5tQuOMLfjnaUmef6EspQFEgknMt6kkZiAAoqbVjXhExm0J80jOsrUhKQksLJJKA4AoCrRr8WjVjhLRGb2bu+5d0kmPviXES0eJKTJCJilpzTlLmAhlAggMKFnUSC5ciwg3Y/w7OkSyrEzfCkmwzBdVpJcBiElga8RagMIfibaqMRLSqWsqYMQQUgEVata1of3OIxQIYg5ic6itlFSinLXNepJq9y1axFwnLGk9u+3v+RNST9R3snCzpKCkYbOhaiygtK1EEXqKApahrzqYY7JxYE6YmdmExICghBVuvUDM50Y3pWgaifZ8jL4SlvJlJTmJzgFSlMpDBOYglxQqJsATSHmFxfiTPElJSsklINrLy5ip6i+UBtS9aePmXP7r2y2NIC/iBiC+FSXrnOY6uU0FagAjTWPp3w3hkIw8rISRkBcnjWPjH8QMWtUyWtZDAKSjiWIckaV+Ud78IfECRgEKJMxpZLAgCjk34NG3wuSOJRyT7V9zQpJnc4OWAC2peLT5gSHUQAI5v4U+IUzpS6sUFvaNMTtqVlVnUToEu3J71D0ccY1/H48eGMVs6fP89RqON/iHiUKlTAEpzKWKtvZQCWJL61vZhqWrtWRh05VYjMlIQAqXK3yMoJoSSAHIDAlnDl4R/Gc1KZBaYFEqsKj8RJcuqjgMdOdk/wDMzpqQnNupGuUJHcBgRz0jzsMZSgpPuSyySMRiPEK0SJaky0jMfEUCQkMHDJBBoKOzD0R7HwqhiMxX4awp0FywJfeKk1J1GU17w+2PiZcuRNQQfEUVhMxMxISsZSAGWlin8QqLaEAxzklc2RN8RCmWlaVpO6cqr1FUiodo9aGycUZ9g/GzpyVKV4hy0zFiFUYgkOWJuxMb4HbWZHgzJ88gAqQlKZeRICQlwVqDGwoLGBlzM8slc5JUpRVkKFAFRcKqlQF+Tu1owwkmQZgTPBmJDF5dA5Y1JfKA5BsecdScWn+hJP6j2VOCUqyBQYap3imlXFNHYHtHPYzb0zL4SsxTmKgHYAsxtyAoXsIOxu0koWEyVLl1IyrU9iQ7ux7U6mE6sGpL5lJOarhQcvXmPcwMOOKblLqNtHkNn42WuW2VljyqJQOALt5rX/eGPwPi1SkT1IUlGUjOpSUK3BUpAJcuWtwuGjl8VgixWplcDmr6Q7+CVoShS5qAuXmJIJYlQFk1oaAuK0imWMVidPsc9KjqTO9x/wAQoRMwMwKAImA5c61pZaQPxzDlISWYWpWOi2b8TYfeRJSpGZRMsBNixScyWDhy7gm/9tPmW28RJKZK5MnwyMQkrBIWnLZwWCiKDTu7x2GBXh/DLLS5Scu7+IU3U0vvdaUpHnZJOEE9+vvYZZHezCNubemAqHjDeTlylSgCQSCcoarkuKAjsI4PbuAdK5rKLpzBdQQagtVlI0e+rR02Kw8iWt1MVECqg2UKTTdIocxN+EL9tpWEKR4hyqQwQogpAepF69ADzhcWb1prr3Jyk73OAwjd9GboQYZLUT55OYij7umlYWTEFCmPkcffSGapjWS40O/b1j157u0CfNmMjEnLRLkih0A6RlMShXmIfkOH3aA8JMKkqDuoOed6x5KxASyasC/3X7eG8um6H8pp7BixLSHDMRRlAqNWqNDehi+zyC70BQsNr5Se8Yy5oU4DU6RNmMtT1HmHqki8FJga2Z5NmIoKitXI+sYSAAAzkgl6878gzVjzEAMGKT7H0MaYFmWlg5JPs7OLCGqolVGonsqQ82UHopYTR9ae0ZYwKls4/CFDzBwX4gOKGopzhlImBkKWAnItBopyQFJdWVrV46QFtZO+oEk5StA5BKyAB7x0Xb3GS7nmzyVufKmz1b/5esVWUpUQHBDEl+nbWPNmyHC6eVjfiWt6R4spCpwIBeWQHFQoKFRz3SO8GlqYNHqYehSgwdh1f9omNL+Epi1WfgH1bi8Ntq4VaFlDIcu4SUu96gBxWvRoCWwIK0sAtQy5gcoKSBUcHd+UZ4vcjjVswnSGkOr8TFNqVPoWb1gjCTEpSkKcgJS4cuQqWC3ZRHpFdqkiXJSwZUpJfWof5wuXNCU2BdAbqL/IwyTkqfc7S2mvqRc7L4iBRKjmTdweXaDc7lBcF2pfgTQfdIXTJ4UoFgKFPs492i2KU0tCkiuUOfT94ZxuhnBuu/8Ag9lSipykAm28e9yQwaDNh7fmI8MDyq3cpchOY0ygmla99aRXF4IoGIU7+GAplKTmYy0KB5k5/aE09ZEoEAUCFd6kNyjPLEpLTJE8ap0jpPiXEGckFRcgs1qdrNaC/h7FlOAULsFh+pP6wox88LQDoWIpowFx8ops/FH+VmJemchu4V9YzrDeJR+ocbflq+50XwdtPIFB/OugcgWFff5w8xc5andKXVRwFEjooEffK/zfZeJKV3y71+H6iH428UhiSWBIqWOgeoap+2jN4jwsnkuJTJlalRl8WSiA+YHQgACuVzQaPw5QtVjp5UQxBKd4AgAhm0468awLtXaClgup7mnIAfX5wZslIzstMwjJdKspfjVJoGLjXiI248enGrOn6oJo3xOKkulRSQqgISqwAYMwDUYa8eUc4MUpClFKq5QdGpxFofz5Sl5QlLjKXFWcMD1O8K92jm9oScsxSeKItgS4Ewu3uFGWkqDEB66kOeH6tHmLwwSo+HNKhq4KTyo5imy5zoSMzZQQXfjYe0TDYhBmZTmJJ4tRnvWKVJNrsHTJNoBXh3BaunE8IslIlgFSSQ40/XrDHBT0hKkpQnNmUbnMan7pwhZtGZNKd6ic1qXikW29L4Hi25aXwH4zEZpRS79RVuusE/DbmUlCRnJKizClnqeQHpCzw3ClWamU3q5+TQy+GZqvCUEqSCkFVyCBmAJcCjZvfrE8kaxtLuJKPoaXcd/EoleArLLyzEiWoKCgZYBPlU4BBZrDVQ4Q12kpEtlSkJALurMHyvonRmo3OOU2jNTNwkwqmpGRSQiWwzKVUk03mAYV43o0d1NlYabs+XiStS1+GlJWjcAKQQEspgwYgkhjlJesedmXlxhdvdrr1SCoNwQr2igMFy1OMv8AU3S7c3ck9WhLtxafBJlZgVMFAuAqoqAbVe0LJO0iFKd1JGWj0JJL25uY12hMKkhWVSQ4twYmLwwPHJWSkmpLYAZagy68Mz/P94GOKKaDM3KPZ1SN4140ihkZaOn3PyMb4pdS8UuoVsfZkwT0lQZOarvY00v6wZjsEFSEBKN9KlgnKxKXBBJNTfU6Q+MocUeq/wDpFhh0/mHoo/8A5EY34uTdmJ+Nm+Uvz/05qTgSUkFJSp0tUeWpLt+IFuVBF9n7JImpLnzilONe0dCcNL1V/wAT+oiIlyklwolv7RfT8ccvFys74yTVUvf3OPOw5hrnT729I1wmzJrrSlbZaGhN09OEdOiVKAZyeyf+0ByZaEzZnmyqSkiguHBvThDrxMmmUj4qbT3QpOxpgBbeLEWNbteCNs7FmKmLUlJ3lZmIIvX6mG4myuCv+P6RcTpf5VHun9IT4md2L8VPrXv7HPYXY00KUSkspLUNjSra2j3G7BnLmFQSEpOlaepPuY6Hx0flPqP0iCen8nvHfFTuzvi591+v9AH8lOIAddEgaaJyvUPXrqYVbRwZkoUC9WvyeOk8VP5B6q/WKzJctXmRLPXMfrAj4hp+oWHitL3ar39BTPwszwwVbwSkBJytu3oW56wDJwpWRSmUh2PE6tHRYxI8JQASN2jBX1NIw+HkvLI3aLPm6A8YZZ/Q5FI+IehyQhxOzFiktD1rUDg125+kNMHskZAFqNtPvSOhCUWGQ9Ej9Y1loTqtA/8AFP1ERn4xtV/BN+JnJUnQjxGxCtJyKUSpnKzoA2g5CPdobFCZe7mK2AyioegPCjA+sdXIkosGPMlP0TBU0BCdM2hCh62jP8c00m3+X+loOVW5focEnBGXh0lYUFuUlJZmFiD00gHCTU5CMxzeJmCa5WKQ6upISOwjoNvY0z2QtTpSSwFBwhfgZQlZshKczOHNWt8zG6Oa43LkPxMFYf8ACOwU4qUtfiTQUqKWRbKQFPUG5/8ArDKd8Fsqq55Qw3a8Xeg+3jTYvxFNlI8NM1aUubKmM/QKEMMRtkzEsVKOu8ud/wBowZc+ZZG4t1+CH82ElaZyW3/h2bLWAjxJwKBvMS1AGsLAcGr1g7YOxQUIXnZZQAUzCxSdQyg4q/Ivzgv/AFNBBStOXm6z83jAolTKKI5F/qUxSWfI4aXa+os8yapfuWnbPUhQcEsCGBBFSDYHlCPHbDdSlpEzMbIyMnTV3huvCTEHNKU/dj6tWB520JtllYPP/EdjyTW8XZFZHF3v+jFmxJBkS1hQAUoKGVWWjtvJIroIcjagclpZdqEnpxgvDbWLMsqUObLHcKDwNjMQlXk8LmMuQ/pBlmlOXqXv8gznrXzAGHxIGY5ZblSjp+dSqVtVuka7VkfzEvLllgO58M79HpUnU2gGZ/sT2P6FozI5GK9dS5Ja/VaZbGYIolFAllyQcxQQqgAuwDMB6mMfhvGlEpUspGUqd+Nqe2ois9wk00MV2YopQKFq87nnFrfltPuVWR+W9+obtKXLmoy0QHd0pqaGjtzjfBTky5XhhspDKDAZ/wDcNe8D+MNUD0I+RETMg6N0Ufq8S/509CFvTpvY3EyUH3EspnASKs7a8zC/a8wFgnMQ3Nw2lL3gkpQdVD0MeiQmn9QehEGEtLspjyOPWxT4SPDzXUklwfy2tpSKYzA51ZkszDT97wfj8IoglBSKWC01Y89YWqnuzrSktZyPWsaoSb3TNePVLeLOqKjwEeeKY9SImcDUx5Z4RRSiYzKDygjxhwf1iqlDhDJsZNroZplkcIv4auIiAjhFipP5YDbObZmZX9wify/OL+IODd4r4sHcPqIMPzeIZBipm+kVVMqYNSGSZr4Y1May0J0c92HuIwQFmwbrBScIq5D0dne3eFltyxlFmWJWcpSGzEMAK93tGOxMKtBXnSFOxACheru9OEOJEsWCa/lF/sQfLwuuUHqR2ppE5Z9MXGuTVjXpca2B5VQxQBxGZIaCZchHPsX940lgtWWodFJ+sVVOKQQUkf3DK3cM3tGVyvgqlHmjeWpKBZxx8p9tYQ7a2iCcqCf7v0/eKbXx2aiSqvmtXpyhSmSSzAl+kaMGBL1SJZcyfpiSXLcxFrLxouQUir16EeoMYnqY2EDVAUaAQSmUsh69HrGEtTNc92+toZYU82HIg/J4lNtDRV8ghwMw/hV6/vFpmAUkWMNUoSQHCyOVvZUbSpSCPMqmj/SIvMynlRObBaxbv+sXKgfNXhUet4eT9n5vKk9wv9WEAqwUzRKe7fq8OssWI8bQrWkCoPQxUYjix+frBi5ZBY5Ungf1eByBqknoS0WTTEozdJ5R4pLRRUs6CKpUR0hq7HUWJjxwNI0CkGpSQeTtGycHn8hHT7MdaXI1Ahiqg2sF4jZM5NSgwASYaNPhjaS7xXNFC8RzD0Gi+aFu2MMc4KQKpBV1c/RoYesV2nLJXQmwFGh8b0ys1+FVNsaKPDhwEQPxPtA+BUpSEmgoLkQWlA1PumMslpdHmyxtOioURxEeeIOJiEIdgSeWsaowaiHSlTdRpC2lyDSYlXpHiiYL/wBOWRr0Z/fjGg2Qs0CgWZwQ1eEDXBdQqDFvU+8aptSsNJewBQvf7e1f3gv/AEkAAuCLOR6V49oSWeA/lsRjCk3Pr9T93gnD7OU4dIHPNf7+sNp2FCUtnlDg7dgwDitPWBkSQhWZSgQQaAkVtr6+kL51rYbRXJWTg+aSQah00rX7bhG6QkfhrWoKS4u9S9vrGCwhJzArLK1Uwv7xkue2g7as3KtX9oWnI7UkHzsQ3lSo2s/0EDokg1UCkF3elupBNtIE/m1gjMS1dCOV+EEjHKAGY2r1cPppHaGuDtV8h0ualNBNAazgv7n5Qox20SssDRqlzXSB8VjCulwIGMwaEPFMeGt3yLKbeyIU9vvrG6Jdq31b5RWSlzUAq71gublIoFPzeKSfQSgOaC4jPPyi0xQccOZq/GPQrV4YAbgyMrkChpTWDkKp5QeVCbwHJWrI9COYUTxDNasFYV3LICqalm5VrroYzzXLLQN1pTqTUMGJpfgQPWPRhSmqDf8ANz5HSNgFZicgUX5OOYfvFVryl8iga1DC/J6tELfCK0uQVc5QLKAA7jlo9Iy/1MoLMnrr+8McVJJSwVWpOYDt0HzpHPTpGUsWKmcsFe1IrjjGfJOepcBmbODaleDepPtAs1BtYvakDZVC4fjEStrACLqFEpb8llSlRXLSxi4mUs/cNF0B6MXv9msNYARUoafOKFJEGTZa7lNOLftAqm5w6djKzbDbUmosfWvtBattBQZcpKufu9mhYVd4rSA8UHvRRSYUuUJi90pQOBIH7RZezFs7g9C/ygRbUY1+vqYvKnrTYnsYLUujDa6opNkLT+EjUGMZiFGrNDEbSXSx6s8WO0RqgP2gqc10K48yiqSF+xfDIUhQObQlwluBL04doaK2ZLuGUDwUC3pUQDL2HMUwUxcEgpcjuQD9iOgwew1yUElagEqZkuTo1Op1hc2WKdqRr62LpGGCSSCAbOoH5qccf3g+QmWN7MUgfiQlSujswFOIgqZsUJdaFpNHGcsDqXAZ6dIrhgkIKFrQN0M4GUUq1aiusZpZFNWmSko3sGYOYmaFCXMzEWAPsxHyrWLS8LPCiV0DgMFA6O9vY2aMEzZkpOXNVmBCOgDEULW7CKTZ0zIA5VUVJu4LBmpqIz6He1U+4kmhrJlpICd5PElg7PqPusehSE2a7EhXe3eESDNSCylEkv5RqaDMQ6a/K0bjZSlbylEJzHdDFi9xeEeFLmQFJ9EEYmYhwoBxWoSDX0hbPw6C9PfvZywrBAlplyyEzgkPVkvU1A6/Z5Z4KdJKWSFTHLEkkXPAWr3i0VpW1iSVgSWUVJKSBdyRZ/2b9IIOzw244J1v35P9Y2xBlpd05aah79jyrAGJ2mCBkFqO5rWmuje0VWqXyknSMsSVIDKbqS56tABmmth3NopPnEu4rGOXm7do1QhS3FSs0Cxr843w6wVMxL8vusCy0PYNDLAyVCpoRb74NBnSRzSewfIkoAtbl9YFxcxLsA2j3jQzlA5dDR310tGOWttDRqW/eM6VO2JN0CIPQ+sWFTX2LRouWWpFCNPpFLETvgbbOoMoSXahLkN+bgzmsGSlkedHQKyJeujn3vC2Up0MFtxBP6C1u8FYXDTKkuauGzMfQvR3qOEZ5xW7Zog2HScMhv6aVObpWVU4sw7XgicUgOtSk108rsausP3DaNeKSxiCzeEqm8cwSbWLkXoWOnpGkvBzwhKlSs1yUZAQnWluVn60MZpV1a/M0aeyAMXhMwzeIhrj8J/5aW94F2gkSz+Ivqw9CXbvDFUrWYJVzmKQlxa9N5iC/S9oGXi8GCwXNAY2tfUWL10/WLQk/q/wJuKB8FNCwyUgK4OavraMJ+FJUwQp+QLe4/aL4tUu8ue3UBL0FiKAcv3i8jamVGUqcs5ezcC1f8xSpcxX7k6XDFmJBDDKRxdNbn3aB0Thw9ocqmOjKSSoB8h04nMQ4v7gCsLp2GNwn3Fv8fKLRd8k3FAxmpfj3tF/GHUdYwJNb/fOIpPCK6UHSjTKDpFCGtTtETO0b9IuFJP4asKR26BTXJiUc/nHhQevQ/rBKZQNhGS5SgAwH7VrBTGTMTK+9Y8Ujk/cxo5jMpUbP6iGQyvudNiviQhwlBqXA04sAGJO9bvA52/MVmBLChzAGtQATWgOsbbOwikl0zHI1a3Ot2ykEdOcWVgglaFEOPKSkPQuCKUq3asZNOGLpIu7fIAvEAE5wtSS6WNACH81eXSkLsLPUp8iHAYAhyQOxJ46aCOjOAo2aWsB2CikHL5dam4PLnCoYJnVvJajICgCqvLRvSKwyQaYr22ZucTMShilQDEjKXNQwtoS1DURfBYxS8u4osaFRIUK0pqQOFXVHknAKPhh2cE7yrA1vcMRw+RjOdsp2MuYkElqVUPQcRQ0pC//ADezO5DFbUJUp15AaUqAQ5JZxR+Ln1jCZNSSGUpeZnAUEuXJ+QI7iF6sCskEuXo4D0brweNZWGlIKwpW8rkWAJq1KffODoguP0FNU7TlJLJukhy5qkC51JprZhGiviAs6SmhejClS2v2YHx8hC0FixOgsampOpYa8O8K1AJBZoZY8ct2jrQXi9tTFio3SxDCwt8q94EM/TjFjlAfhEApasVUYxWyA67FFS3Fy/yjWTKUT0v60jIJVw+9IMwQJLDm76d46TpAk2kFYbClxu5nApx4HtDWbNMtIYONSm1Ho1xX6RJEoUylRe9KgX1Ne5tAM6aAQ01YIAzBIoKWHK1Td4xv1sHBnMxwtlIJ4t3jJK7EGB52KCrDSpbUa+8Zy1KBPuYt5exOUHIOKqVgIrD3flGmdRFYqnLfhwgxVCwjQfgCkVzMejju44cIYIUsKdSswFUgU0Nhp3pbjCdGJSKgg8S9dPXSGuzsao0cEks5vRqOdCfnEckXzRWAywqPFKgtByAV3Sx55uI4c4LxsxaQkeIqWgDdAdw+t+DUNOrwDMmzVIVlCVsasdHoFBIdiHswtwMe4eQvNnISEu4SpywYhwm9xWwqOLRlcbdv8jSn2KzdspRu51KKdWSlyTWpNSNdYFmbUTMVvIGtAA3UHgxHG8MhlzZZoRlJJCqguGAsKAjMARqHjNE5JVlUqWR/7bDdo9d13qLtaGWlf8gkm+olmFBOUBIP5WCtQWfjf0jGZhm0didCGrq+sPUYMvmoJYeyACSksWD8QwblAGIwqQAtWZGjXAPO7DqItHIuESlBpCuXNRR6d3Hvrf2jbw5ShRagWuWavDgL3jOYCVai/NxcF+PaMpbJNeOovr3i9Ey65GoU9Ljp7a+kCLRR3eGU2ckAg3VUdq9P8RlNfyqSwAb6/Ro6MmC+otmyXDB+rxpLB0BiEH79e1o2kIqS70+nMc9Yq3sM3sUVMWGYuPaPJOL/ADV5kPw4xqlFy4pus1X060jLEBiBx0PrC0nsDT0o1ExJuGYv7/K8YmWdDSKuKCtPtvWCkTJbR3B1pGGytozSVkp3RlBPMliOb8zaDMLtlSpqc5/pghwAxy1G9z4QJIxksJdg4IVoHUCre535/ijGXMLEpTRRIT0oQ/Htz70lCMr9JrbvhHU+PKWMpIqpgTcagv8ATnA87aMp5iSpmcBj+K4VRquST1MJJE5SVMAKPUVoA3cACmt+sZY1EtRSplBy+j1Kg9bu3tEI+HV7tiIeqKScyFoLGhJ4p4jQFx3eMJctTuwBIDklgfw/+QvXWFGEGUgByQp9QdPe0OkiXlKgkggOSfr1HzEdKOj6iypM0CiCoKo9AU1rx7MacYSYtJSSXKzxNNNB36QzxG1UJS58zByTehDUobv2hLip5V3txh8UXfB0bPPEJqbxApI6n7aMGYOz015R7KxIVpT7pF9IXEJCwLD1ikzEG/Dh1aPJgpQVHP7+xGMtFy+sBRXLAorljELdyHUeAuRDLBSUpLlNL1o7lLhvT9zAOyFL8RIQ1GcnpSnM/OGoQS7lIVUBLi12B569GjNkdbE6oJxW2ZaEboSt3y5gafYaF83aBU9AlxZuQDvr+w4QJMRvEsxfXrrxjKaFCpO9/mFhiguAN3sZYgiv0H2YylB+JH3X74wRJJN/cQVipTUSw1b2/SLaq2BrrYXJnmzdPRo9C2dxpHs2UeH39tFFILM0PsOtLNpM1Jun2/8AL5iC8PIKvKXpragtXmDXvAMmWqlWr3goz8qaFgWKhy405wkl0QGt6Q0w05aGUpaAUg2uks4Fi9tLcovJ2tMz7qkh0pClB1Uq6a9SaUYwpw2IU4UBnVYWB4lq9KQ+k4KciWojKHcgFwkB8zEMKEM30iGSMY/NRWKa4CFLQoKUd4HKSlIDpGVNrFtGLXN7QPL2BMfP4gKKipNLFQU1KsHBoX7RRGAxBUkKSGIYgAOR5SWN6MHppa8FYDBIS5K1scruKknKQLljc8gWoaxFvSvTL+RlvyAYjEKzK/qpauXzZrkAUNFBqPdz1gKbtmbNZMs1Hm3rkvmf05U7QdOWjfUplKa6aZiUepSB9OMYS5UsBpu6wZK0lIUk1JBDHU1fiA9IvFRq2hQDFqWoJcAC5U3Wj6c34QNMnKLpKWoQ5a9vk0OJ8oBQSiahS/EIUSDUUYhINmBNemsK8cFlbApIdnSTlJs4ccYrBp9BdJlIngABVenqRW1YOwk9IdyySCQMrkPRn7wGcpZwTSjUf9aCLIIDM45Goa7Hm/0gySYjDDhH3kKvQCtaW5U+cVnYQpZXiB2cvWhBLacAa2eDMLhwWJKQBopi44XtRtbxnjJBJJKkqU7A0Aa5DCw/e8RU/VVgQHhlFaUoWlw77uoJIJLGptzjCbIbxAmjsEguSCwNCdbnvB6JDMkqCiHYMGSdGJJAtdox2lgmdRVvZnYXu7M1yB7RWMlqKJi/EySggBntQk83ry7Riham8quVQPYw72dh1TWOQMyqqagpvF6tduhMaYyWEmzuHcIQRc8SPSD5qT0vkLfdCOZMSTmY2voQAyWccu7GK4RSg4GY2ozPpfk9+cZITlDEgkjdDP1Fw13pwhl4aVVvqohRbRlNqliAf2aNEtkWewCrMxDZGFObVZ41XiHQQoAZSBbRj6a1gmdKQUmWWKsxWxJ1A1Bs/aKiegEoLAF6sHfQl+8JqT6C2mVxWJZIKSGUlJB1VW/Wg9Ik3FF+YanHR/pHuJxqSnKlLZW4OWBBgXI5FAGo/wBP8QElW6FpFsSoKJYAGjFrCMjKUPxMPsxCfMBVm6m36+8eLQ6qeXnxOle8OkFIutQCWUFG7MQDW1xaKhSAxFQW6/5sIzy1YHueUeYYf21eGrYatjZEwavqTTjBOFlhdXoX7QHh1imbn7k1g3CIS5DK3QKJNCCHfs4LDhCT24EkuxaRIBcMoMGzAlwXufVu4j2Th1g7rkXSf9zs50hjJlBBLKFyxNiXLa/2l4slYTmS9k6WLX5AtT3iDyMm5ME/mSFFxmGoY11pyce8Vn4lwCEj59TEnrKEsFUYF/V/lC2diTctrbrq/eGjC90dovgL/mHpbK9h9dekRawTcvzgOXOLOa0p04/KNiCSagNfpUmGcKOeOjSYo2AfiT0+UQOGDwOtJ/CbVrwpGg4O5e30jqO0mkxMzRXMig79D+kREmYVJzMQSxrTQda/WMwSW4n6fSDMEhyXD2JCb3q3A3aObpB4QzwGIkquA/4lHyk2zXpQvo8H+JLCFAKzqUFBySrKlyzA3Zq9NHouw2y5RIKL0otWhc9XNA9n603mbJlkDfKWKToV5SkZ3H3ryjJLRfLGDFpKVMoMWAqoqOYAMEl+AIPekb/zuGlhlqK1JKmZ3S5TTLpUOKQrxeMCSl2TerOQagij1DA6C7NeMNnTlzE1yKUVBeYnKEmxzMND9OML5Vxt/wBBuh3MShYKkqKUp3bjMCUl93LRKibDRuDQumTQwRMlCoqUrJUomxVqAWsL94JVj5WYoTLBDpT4j0JLgU/Fugijlh6pEYoKSpOQ5SQnjl85FNQ9esHFB9UFnmHwhKgkPma6WF/xJLVB8od6V0eL43BPkGVYQpiHINQTmtZRpU8IO2NgUleaWSA7oWWrlSKVBKRm5Ur2IRJUCFrdwkc3cEgAF7VNAAcpik8tS2A75E2I2YSXAIoGBp34kVbrGK8KpKXXRrg/bw8x2MaqRYAZiBQMSdbsBTnCXFSypJNw+Zn0FXPO5bWDjlKXJNqwL+bTVNSO9S9OpishZBNSx00BrrzpFSsFwHSLCwqC2vN4ulKtWI14RppIdpIaJxAJSkDlu6VPO5s/IQQvCm9xTzUa1Rq7hvXnC1MxW8aHgANWdx2EZJ2jMI3nbgBWlG94hok+CaixycPMEs5VpSok0qli7kC9WNuOsLZ6FMjKLJYk6lzWx0YdovM2jmqXqxZ6u4Leo94ylFaqgrbgBQcdeLnvHQjJcjr6iXDYYKcKJspQtlOUFR7kPXlroZhcStQmpLZSgltd1SSAS1dOf0kSN0mbGyYZavM1MzG1n4XF1R5NSTlAUKPutpzj2JEr3f0Mze7+hnPnBJpb7cR6lfVqHX7aJEhnFJIdwSSZVGrmrV/zFpjs4cmhrT6m3HnEiQGBmMtYyFrk04CgNxGkkMdDQ2ah56cI8iQ0lVjSVWb4fBpKb/3cwbM/D94OwKpYLmn4SWqQaNbmA7WfvIkSlbu2TdvlkmTGcNukMFNepZQ4UIgZMskkpZsos9x1uS3pweJEheItivZNmSVbuu6WrqLGMpkulhy5G/1iRIohkZoWQ2arfWno0aAEqYORcft2iRIZ8WO+LCMoG84y0tdmL35iBlLa5Dv7x5EgRQsUayZ1WPlN2vZu4g6XjphdIoKVIALUF9KGJEhJxXYEopDHAImIBzjzgM1aNUHkX0sQmsUnTJiZwSBmCgFEJY7h8qTxvXqY8iRkjK7k+zEW4WrZiJswAzCgksUkB0qJZ0poAkgAXtXlGqvhssoA+JnqhSVJAAzMxFKlPy1iRIhlzTgtn2KRSboCm4dSCpwpTA1ZgASMtWs5NteQi0rFAlRSSLORRSWIdQu7ku9wzx7EjRF6o2xJR0sO2UZgmFsooAJZUCpQsFAFLVY6hyTBOPx6zlAS5LkHLQH8A6AFWusSJEJpara6DXsKlYZSkkLC0qVUg3NOBbKTu/LiYwmYZpZC1hKgAwysS1a1cmwYWjyJFMeRyaX3FaoWYmUlCzkYgEkknS55AOWrFZe8AA7GtPKC/HlziRI2temxpL06iiFpBZJzDrZjr70/SLYhYXbg1On0p7RIkPKCTDKCUjKQKGugIJ15PpzjaTj0pAzFLmtUvfqYkSOUVPkKipcn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55316" name="Picture 20" descr="http://3.bp.blogspot.com/-i2wddkT7nqU/T8srm_2FHkI/AAAAAAAAEQU/54yRHNUKLOg/s1600/nature-wallpaper-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533399"/>
          <a:ext cx="8305800" cy="5867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990600"/>
          <a:ext cx="8382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>
            <a:normAutofit fontScale="90000"/>
          </a:bodyPr>
          <a:lstStyle/>
          <a:p>
            <a:pPr lvl="0" algn="ctr" rtl="0"/>
            <a:r>
              <a:rPr lang="en-GB" b="1" i="1" u="sng" dirty="0" smtClean="0"/>
              <a:t>Maximal </a:t>
            </a:r>
            <a:r>
              <a:rPr lang="en-GB" b="1" i="1" u="sng" dirty="0" err="1" smtClean="0"/>
              <a:t>inspiratory</a:t>
            </a:r>
            <a:r>
              <a:rPr lang="en-GB" b="1" i="1" u="sng" dirty="0" smtClean="0"/>
              <a:t> and expiratory pressures</a:t>
            </a:r>
            <a:r>
              <a:rPr lang="en-US" dirty="0" smtClean="0"/>
              <a:t/>
            </a:r>
            <a:br>
              <a:rPr lang="en-US" dirty="0" smtClean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20085"/>
            <a:ext cx="2895600" cy="44348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 rtl="0">
              <a:lnSpc>
                <a:spcPct val="22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Definition</a:t>
            </a:r>
          </a:p>
          <a:p>
            <a:pPr algn="just" rtl="0">
              <a:lnSpc>
                <a:spcPct val="220000"/>
              </a:lnSpc>
            </a:pPr>
            <a:r>
              <a:rPr lang="en-US" dirty="0" smtClean="0"/>
              <a:t>Technique</a:t>
            </a:r>
          </a:p>
          <a:p>
            <a:pPr algn="just" rtl="0">
              <a:lnSpc>
                <a:spcPct val="220000"/>
              </a:lnSpc>
            </a:pPr>
            <a:r>
              <a:rPr lang="en-US" dirty="0" smtClean="0"/>
              <a:t>Reference values</a:t>
            </a:r>
          </a:p>
          <a:p>
            <a:pPr algn="just" rtl="0">
              <a:lnSpc>
                <a:spcPct val="220000"/>
              </a:lnSpc>
            </a:pPr>
            <a:r>
              <a:rPr lang="en-US" dirty="0" smtClean="0"/>
              <a:t>Advantages</a:t>
            </a:r>
          </a:p>
          <a:p>
            <a:pPr algn="just" rtl="0">
              <a:lnSpc>
                <a:spcPct val="220000"/>
              </a:lnSpc>
            </a:pPr>
            <a:r>
              <a:rPr lang="en-US" dirty="0" smtClean="0"/>
              <a:t>Disadvantages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2800" y="1920085"/>
            <a:ext cx="5562600" cy="44348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 rtl="0"/>
            <a:r>
              <a:rPr lang="en-US" dirty="0" smtClean="0"/>
              <a:t>The primary tests for assessing respiratory muscle strength</a:t>
            </a:r>
          </a:p>
          <a:p>
            <a:pPr algn="just" rtl="0">
              <a:buNone/>
            </a:pPr>
            <a:endParaRPr lang="en-US" baseline="-25000" dirty="0" smtClean="0"/>
          </a:p>
          <a:p>
            <a:pPr algn="just" rtl="0"/>
            <a:r>
              <a:rPr lang="en-US" b="1" dirty="0" smtClean="0">
                <a:solidFill>
                  <a:srgbClr val="0070C0"/>
                </a:solidFill>
              </a:rPr>
              <a:t>MIP </a:t>
            </a:r>
            <a:r>
              <a:rPr lang="en-US" dirty="0" smtClean="0"/>
              <a:t>is the </a:t>
            </a:r>
            <a:r>
              <a:rPr lang="en-US" b="1" dirty="0" smtClean="0">
                <a:solidFill>
                  <a:srgbClr val="C00000"/>
                </a:solidFill>
              </a:rPr>
              <a:t>lowest</a:t>
            </a:r>
            <a:r>
              <a:rPr lang="en-US" dirty="0" smtClean="0"/>
              <a:t> pressure developed during a </a:t>
            </a:r>
            <a:r>
              <a:rPr lang="en-US" b="1" dirty="0" smtClean="0">
                <a:solidFill>
                  <a:srgbClr val="C00000"/>
                </a:solidFill>
              </a:rPr>
              <a:t>forceful inspiration </a:t>
            </a:r>
            <a:r>
              <a:rPr lang="en-US" dirty="0" smtClean="0"/>
              <a:t>against an occluded airway. It is recorded as a </a:t>
            </a:r>
            <a:r>
              <a:rPr lang="en-US" b="1" dirty="0" smtClean="0">
                <a:solidFill>
                  <a:srgbClr val="C00000"/>
                </a:solidFill>
              </a:rPr>
              <a:t>negative</a:t>
            </a:r>
            <a:r>
              <a:rPr lang="en-US" dirty="0" smtClean="0"/>
              <a:t> number. </a:t>
            </a:r>
          </a:p>
          <a:p>
            <a:pPr algn="just" rtl="0">
              <a:buNone/>
            </a:pPr>
            <a:endParaRPr lang="en-US" dirty="0" smtClean="0"/>
          </a:p>
          <a:p>
            <a:pPr algn="just" rtl="0"/>
            <a:r>
              <a:rPr lang="en-US" b="1" dirty="0" smtClean="0">
                <a:solidFill>
                  <a:srgbClr val="0070C0"/>
                </a:solidFill>
              </a:rPr>
              <a:t>MEP</a:t>
            </a:r>
            <a:r>
              <a:rPr lang="en-US" dirty="0" smtClean="0"/>
              <a:t> is the </a:t>
            </a:r>
            <a:r>
              <a:rPr lang="en-US" b="1" dirty="0" smtClean="0">
                <a:solidFill>
                  <a:srgbClr val="C00000"/>
                </a:solidFill>
              </a:rPr>
              <a:t>highest</a:t>
            </a:r>
            <a:r>
              <a:rPr lang="en-US" dirty="0" smtClean="0"/>
              <a:t> pressure developed during a </a:t>
            </a:r>
            <a:r>
              <a:rPr lang="en-US" b="1" dirty="0" smtClean="0">
                <a:solidFill>
                  <a:srgbClr val="C00000"/>
                </a:solidFill>
              </a:rPr>
              <a:t>forceful expiratory effort </a:t>
            </a:r>
            <a:r>
              <a:rPr lang="en-US" dirty="0" smtClean="0"/>
              <a:t>against an occluded airway. It is recorded as a </a:t>
            </a:r>
            <a:r>
              <a:rPr lang="en-US" b="1" dirty="0" smtClean="0">
                <a:solidFill>
                  <a:srgbClr val="C00000"/>
                </a:solidFill>
              </a:rPr>
              <a:t>positive</a:t>
            </a:r>
            <a:r>
              <a:rPr lang="en-US" dirty="0" smtClean="0"/>
              <a:t> number</a:t>
            </a:r>
          </a:p>
          <a:p>
            <a:pPr algn="just" rtl="0"/>
            <a:endParaRPr lang="en-US" dirty="0" smtClean="0"/>
          </a:p>
          <a:p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200400" y="1219200"/>
            <a:ext cx="5715000" cy="5257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 rtl="0"/>
            <a:r>
              <a:rPr lang="en-US" dirty="0" err="1" smtClean="0"/>
              <a:t>P</a:t>
            </a:r>
            <a:r>
              <a:rPr lang="en-US" baseline="-25000" dirty="0" err="1" smtClean="0"/>
              <a:t>Imax</a:t>
            </a:r>
            <a:r>
              <a:rPr lang="en-US" dirty="0" smtClean="0"/>
              <a:t> and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Emax</a:t>
            </a:r>
            <a:r>
              <a:rPr lang="en-US" dirty="0" smtClean="0"/>
              <a:t> are obtained at the mouth with use of either a </a:t>
            </a:r>
            <a:r>
              <a:rPr lang="en-US" b="1" dirty="0" smtClean="0">
                <a:solidFill>
                  <a:srgbClr val="C00000"/>
                </a:solidFill>
              </a:rPr>
              <a:t>flanged</a:t>
            </a:r>
            <a:r>
              <a:rPr lang="en-US" dirty="0" smtClean="0"/>
              <a:t> mouthpiece or a </a:t>
            </a:r>
            <a:r>
              <a:rPr lang="en-US" b="1" dirty="0" smtClean="0">
                <a:solidFill>
                  <a:srgbClr val="C00000"/>
                </a:solidFill>
              </a:rPr>
              <a:t>tube</a:t>
            </a:r>
            <a:r>
              <a:rPr lang="en-US" dirty="0" smtClean="0"/>
              <a:t> mouthpiece that is connected to a mechanical pressure gauge.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 The system requires a small leak (1-2 mm hole) to prevent glottis closure and to reduce the use of </a:t>
            </a:r>
            <a:r>
              <a:rPr lang="en-US" dirty="0" err="1" smtClean="0"/>
              <a:t>buccal</a:t>
            </a:r>
            <a:r>
              <a:rPr lang="en-US" dirty="0" smtClean="0"/>
              <a:t> muscles.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The </a:t>
            </a:r>
            <a:r>
              <a:rPr lang="en-US" dirty="0" err="1" smtClean="0"/>
              <a:t>inspiratory</a:t>
            </a:r>
            <a:r>
              <a:rPr lang="en-US" dirty="0" smtClean="0"/>
              <a:t> and expiratory pressure must be </a:t>
            </a:r>
            <a:r>
              <a:rPr lang="en-US" b="1" dirty="0" smtClean="0">
                <a:solidFill>
                  <a:srgbClr val="C00000"/>
                </a:solidFill>
              </a:rPr>
              <a:t>maintained</a:t>
            </a:r>
            <a:r>
              <a:rPr lang="en-US" dirty="0" smtClean="0"/>
              <a:t>, ideally for at least 1.5 seconds.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The maneuver should be repeated at least </a:t>
            </a:r>
            <a:r>
              <a:rPr lang="en-US" b="1" dirty="0" smtClean="0">
                <a:solidFill>
                  <a:srgbClr val="C00000"/>
                </a:solidFill>
              </a:rPr>
              <a:t>five</a:t>
            </a:r>
            <a:r>
              <a:rPr lang="en-US" dirty="0" smtClean="0"/>
              <a:t> times with the maximum value of three maneuvers that vary by </a:t>
            </a:r>
            <a:r>
              <a:rPr lang="en-US" b="1" dirty="0" smtClean="0">
                <a:solidFill>
                  <a:srgbClr val="C00000"/>
                </a:solidFill>
              </a:rPr>
              <a:t>less than 20% reported.</a:t>
            </a:r>
          </a:p>
          <a:p>
            <a:pPr algn="just" rtl="0"/>
            <a:endParaRPr lang="ar-EG" dirty="0" smtClean="0"/>
          </a:p>
          <a:p>
            <a:pPr algn="just" rtl="0"/>
            <a:endParaRPr lang="ar-EG" dirty="0" smtClean="0"/>
          </a:p>
          <a:p>
            <a:endParaRPr lang="ar-EG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2895600" cy="44348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 rtl="0">
              <a:lnSpc>
                <a:spcPct val="220000"/>
              </a:lnSpc>
            </a:pPr>
            <a:r>
              <a:rPr lang="en-US" dirty="0" smtClean="0"/>
              <a:t>Definition</a:t>
            </a:r>
          </a:p>
          <a:p>
            <a:pPr algn="just" rtl="0">
              <a:lnSpc>
                <a:spcPct val="22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Technique</a:t>
            </a:r>
          </a:p>
          <a:p>
            <a:pPr algn="just" rtl="0">
              <a:lnSpc>
                <a:spcPct val="220000"/>
              </a:lnSpc>
            </a:pPr>
            <a:r>
              <a:rPr lang="en-US" dirty="0" smtClean="0"/>
              <a:t>Reference values</a:t>
            </a:r>
          </a:p>
          <a:p>
            <a:pPr algn="just" rtl="0">
              <a:lnSpc>
                <a:spcPct val="220000"/>
              </a:lnSpc>
            </a:pPr>
            <a:r>
              <a:rPr lang="en-US" dirty="0" smtClean="0"/>
              <a:t>Advantages</a:t>
            </a:r>
          </a:p>
          <a:p>
            <a:pPr algn="just" rtl="0">
              <a:lnSpc>
                <a:spcPct val="220000"/>
              </a:lnSpc>
            </a:pPr>
            <a:r>
              <a:rPr lang="en-US" dirty="0" smtClean="0"/>
              <a:t>Disadvantages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pPr algn="just" rtl="0"/>
            <a:r>
              <a:rPr lang="en-US" dirty="0" smtClean="0"/>
              <a:t>Involvement of respiratory muscles is a nearly constant feature of neuromuscular disorders, leading to respiratory failure.</a:t>
            </a:r>
          </a:p>
          <a:p>
            <a:pPr algn="just" rtl="0">
              <a:buNone/>
            </a:pPr>
            <a:endParaRPr lang="en-US" dirty="0" smtClean="0"/>
          </a:p>
          <a:p>
            <a:pPr algn="just" rtl="0"/>
            <a:r>
              <a:rPr lang="en-US" dirty="0" smtClean="0"/>
              <a:t>The progression of respiratory complications to chronic respiratory failure in patients with NMD generally occurs as a direct consequence of two principal factors: </a:t>
            </a:r>
          </a:p>
          <a:p>
            <a:pPr lvl="1" algn="just" rtl="0"/>
            <a:r>
              <a:rPr lang="en-US" b="1" dirty="0" smtClean="0">
                <a:solidFill>
                  <a:srgbClr val="0070C0"/>
                </a:solidFill>
              </a:rPr>
              <a:t>Weakness/ fatigue of respiratory muscles </a:t>
            </a:r>
          </a:p>
          <a:p>
            <a:pPr lvl="1" algn="just" rtl="0"/>
            <a:r>
              <a:rPr lang="en-US" b="1" dirty="0" smtClean="0">
                <a:solidFill>
                  <a:srgbClr val="0070C0"/>
                </a:solidFill>
              </a:rPr>
              <a:t>Incapacity to maintain the airways free of secretions </a:t>
            </a:r>
            <a:endParaRPr lang="ar-EG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990600"/>
            <a:ext cx="6096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133600" y="59068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/>
            <a:r>
              <a:rPr lang="en-US" b="1" dirty="0" smtClean="0"/>
              <a:t>Measurement of maximal static respiratory pressures</a:t>
            </a:r>
            <a:endParaRPr lang="ar-EG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352800" y="1143000"/>
            <a:ext cx="5486400" cy="52119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 rtl="0">
              <a:buNone/>
            </a:pPr>
            <a:endParaRPr lang="en-US" dirty="0" smtClean="0"/>
          </a:p>
          <a:p>
            <a:pPr algn="just" rtl="0"/>
            <a:r>
              <a:rPr lang="en-US" dirty="0" smtClean="0"/>
              <a:t>The </a:t>
            </a:r>
            <a:r>
              <a:rPr lang="en-US" b="1" dirty="0" smtClean="0">
                <a:solidFill>
                  <a:srgbClr val="C00000"/>
                </a:solidFill>
              </a:rPr>
              <a:t>lung volume</a:t>
            </a:r>
            <a:r>
              <a:rPr lang="en-US" dirty="0" smtClean="0"/>
              <a:t> at which the maneuver is performed is critically important.</a:t>
            </a:r>
          </a:p>
          <a:p>
            <a:pPr algn="just" rtl="0">
              <a:buNone/>
            </a:pPr>
            <a:r>
              <a:rPr lang="en-US" dirty="0" smtClean="0"/>
              <a:t> </a:t>
            </a:r>
          </a:p>
          <a:p>
            <a:pPr algn="just" rtl="0"/>
            <a:r>
              <a:rPr lang="en-US" b="1" dirty="0" err="1" smtClean="0">
                <a:solidFill>
                  <a:srgbClr val="C00000"/>
                </a:solidFill>
              </a:rPr>
              <a:t>P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Imax</a:t>
            </a:r>
            <a:r>
              <a:rPr lang="en-US" dirty="0" smtClean="0"/>
              <a:t> is a measure of the diaphragm and other </a:t>
            </a:r>
            <a:r>
              <a:rPr lang="en-US" dirty="0" err="1" smtClean="0"/>
              <a:t>inspiratory</a:t>
            </a:r>
            <a:r>
              <a:rPr lang="en-US" dirty="0" smtClean="0"/>
              <a:t> muscles and is highest when obtained from </a:t>
            </a:r>
            <a:r>
              <a:rPr lang="en-US" b="1" dirty="0" smtClean="0">
                <a:solidFill>
                  <a:srgbClr val="C00000"/>
                </a:solidFill>
              </a:rPr>
              <a:t>RV</a:t>
            </a:r>
            <a:r>
              <a:rPr lang="en-US" dirty="0" smtClean="0"/>
              <a:t>. </a:t>
            </a:r>
          </a:p>
          <a:p>
            <a:pPr algn="just" rtl="0">
              <a:buNone/>
            </a:pPr>
            <a:endParaRPr lang="en-US" dirty="0" smtClean="0"/>
          </a:p>
          <a:p>
            <a:pPr algn="just" rtl="0"/>
            <a:r>
              <a:rPr lang="en-US" b="1" dirty="0" err="1" smtClean="0">
                <a:solidFill>
                  <a:srgbClr val="C00000"/>
                </a:solidFill>
              </a:rPr>
              <a:t>P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Emax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reflects the strength of the expiratory muscles (primarily abdominal muscles) and is highest when obtained from </a:t>
            </a:r>
            <a:r>
              <a:rPr lang="en-US" b="1" dirty="0" smtClean="0">
                <a:solidFill>
                  <a:srgbClr val="C00000"/>
                </a:solidFill>
              </a:rPr>
              <a:t>TLC</a:t>
            </a:r>
            <a:r>
              <a:rPr lang="en-US" b="1" i="1" dirty="0" smtClean="0"/>
              <a:t>.</a:t>
            </a:r>
            <a:endParaRPr lang="ar-EG" dirty="0" smtClean="0"/>
          </a:p>
          <a:p>
            <a:endParaRPr lang="ar-EG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2895600" cy="44348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 rtl="0">
              <a:lnSpc>
                <a:spcPct val="220000"/>
              </a:lnSpc>
            </a:pPr>
            <a:r>
              <a:rPr lang="en-US" dirty="0" smtClean="0"/>
              <a:t>Definition</a:t>
            </a:r>
          </a:p>
          <a:p>
            <a:pPr algn="just" rtl="0">
              <a:lnSpc>
                <a:spcPct val="22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Technique</a:t>
            </a:r>
          </a:p>
          <a:p>
            <a:pPr algn="just" rtl="0">
              <a:lnSpc>
                <a:spcPct val="220000"/>
              </a:lnSpc>
            </a:pPr>
            <a:r>
              <a:rPr lang="en-US" dirty="0" smtClean="0"/>
              <a:t>Reference values</a:t>
            </a:r>
          </a:p>
          <a:p>
            <a:pPr algn="just" rtl="0">
              <a:lnSpc>
                <a:spcPct val="220000"/>
              </a:lnSpc>
            </a:pPr>
            <a:r>
              <a:rPr lang="en-US" dirty="0" smtClean="0"/>
              <a:t>Advantages</a:t>
            </a:r>
          </a:p>
          <a:p>
            <a:pPr algn="just" rtl="0">
              <a:lnSpc>
                <a:spcPct val="220000"/>
              </a:lnSpc>
            </a:pPr>
            <a:r>
              <a:rPr lang="en-US" dirty="0" smtClean="0"/>
              <a:t>Disadvantages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352800" y="1447799"/>
            <a:ext cx="5334000" cy="449580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rtl="0">
              <a:lnSpc>
                <a:spcPct val="160000"/>
              </a:lnSpc>
            </a:pPr>
            <a:r>
              <a:rPr lang="en-US" sz="2200" dirty="0" smtClean="0"/>
              <a:t>Definitive reference values for </a:t>
            </a:r>
            <a:r>
              <a:rPr lang="en-US" sz="2200" dirty="0" err="1" smtClean="0"/>
              <a:t>P</a:t>
            </a:r>
            <a:r>
              <a:rPr lang="en-US" sz="2200" baseline="-25000" dirty="0" err="1" smtClean="0"/>
              <a:t>Imax</a:t>
            </a:r>
            <a:r>
              <a:rPr lang="en-US" sz="2200" dirty="0" smtClean="0"/>
              <a:t> and </a:t>
            </a:r>
            <a:r>
              <a:rPr lang="en-US" sz="2200" dirty="0" err="1" smtClean="0"/>
              <a:t>P</a:t>
            </a:r>
            <a:r>
              <a:rPr lang="en-US" sz="2200" baseline="-25000" dirty="0" err="1" smtClean="0"/>
              <a:t>Emax</a:t>
            </a:r>
            <a:r>
              <a:rPr lang="en-US" sz="2200" dirty="0" smtClean="0"/>
              <a:t> have </a:t>
            </a:r>
            <a:r>
              <a:rPr lang="en-US" sz="2200" b="1" dirty="0" smtClean="0">
                <a:solidFill>
                  <a:srgbClr val="C00000"/>
                </a:solidFill>
              </a:rPr>
              <a:t>not been established</a:t>
            </a:r>
            <a:r>
              <a:rPr lang="en-US" sz="2200" dirty="0" smtClean="0"/>
              <a:t>.</a:t>
            </a:r>
          </a:p>
          <a:p>
            <a:pPr algn="just" rtl="0">
              <a:lnSpc>
                <a:spcPct val="160000"/>
              </a:lnSpc>
              <a:buNone/>
            </a:pPr>
            <a:r>
              <a:rPr lang="en-US" sz="2200" dirty="0" smtClean="0"/>
              <a:t> </a:t>
            </a:r>
          </a:p>
          <a:p>
            <a:pPr algn="just" rtl="0">
              <a:lnSpc>
                <a:spcPct val="160000"/>
              </a:lnSpc>
            </a:pPr>
            <a:r>
              <a:rPr lang="en-US" sz="2200" dirty="0" smtClean="0"/>
              <a:t>Differences in </a:t>
            </a:r>
            <a:r>
              <a:rPr lang="en-US" sz="2200" b="1" dirty="0" smtClean="0">
                <a:solidFill>
                  <a:srgbClr val="C00000"/>
                </a:solidFill>
              </a:rPr>
              <a:t>technique, mouthpiece design and lung volumes </a:t>
            </a:r>
            <a:r>
              <a:rPr lang="en-US" sz="2200" dirty="0" smtClean="0"/>
              <a:t>at which the measurement was obtained contribute to differences in published reference ranges. </a:t>
            </a:r>
          </a:p>
          <a:p>
            <a:pPr algn="just" rtl="0"/>
            <a:endParaRPr lang="ar-EG" sz="2200" dirty="0" smtClean="0"/>
          </a:p>
          <a:p>
            <a:endParaRPr lang="ar-EG" sz="2200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08760"/>
            <a:ext cx="2895600" cy="44348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just" rtl="0">
              <a:lnSpc>
                <a:spcPct val="220000"/>
              </a:lnSpc>
            </a:pPr>
            <a:r>
              <a:rPr lang="en-US" dirty="0" smtClean="0"/>
              <a:t>Definition</a:t>
            </a:r>
          </a:p>
          <a:p>
            <a:pPr algn="just" rtl="0">
              <a:lnSpc>
                <a:spcPct val="220000"/>
              </a:lnSpc>
            </a:pPr>
            <a:r>
              <a:rPr lang="en-US" dirty="0" smtClean="0"/>
              <a:t>Technique</a:t>
            </a:r>
          </a:p>
          <a:p>
            <a:pPr algn="just" rtl="0">
              <a:lnSpc>
                <a:spcPct val="22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Reference values</a:t>
            </a:r>
          </a:p>
          <a:p>
            <a:pPr algn="just" rtl="0">
              <a:lnSpc>
                <a:spcPct val="220000"/>
              </a:lnSpc>
            </a:pPr>
            <a:r>
              <a:rPr lang="en-US" dirty="0" smtClean="0"/>
              <a:t>Advantages</a:t>
            </a:r>
          </a:p>
          <a:p>
            <a:pPr algn="just" rtl="0">
              <a:lnSpc>
                <a:spcPct val="220000"/>
              </a:lnSpc>
            </a:pPr>
            <a:r>
              <a:rPr lang="en-US" dirty="0" smtClean="0"/>
              <a:t>Disadvantages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909508"/>
          <a:ext cx="8229600" cy="5029200"/>
        </p:xfrm>
        <a:graphic>
          <a:graphicData uri="http://schemas.openxmlformats.org/drawingml/2006/table">
            <a:tbl>
              <a:tblPr/>
              <a:tblGrid>
                <a:gridCol w="1721063"/>
                <a:gridCol w="3253737"/>
                <a:gridCol w="3254800"/>
              </a:tblGrid>
              <a:tr h="437388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</a:rPr>
                        <a:t>Age (yr)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Calibri"/>
                        </a:rPr>
                        <a:t>P</a:t>
                      </a:r>
                      <a:r>
                        <a:rPr lang="en-US" sz="2000" b="1" baseline="-25000" dirty="0" err="1">
                          <a:latin typeface="Times New Roman"/>
                          <a:ea typeface="Calibri"/>
                        </a:rPr>
                        <a:t>Imax</a:t>
                      </a:r>
                      <a:r>
                        <a:rPr lang="en-US" sz="2000" b="1" dirty="0">
                          <a:latin typeface="Times New Roman"/>
                          <a:ea typeface="Calibri"/>
                        </a:rPr>
                        <a:t> (cmH</a:t>
                      </a:r>
                      <a:r>
                        <a:rPr lang="en-US" sz="2000" b="1" baseline="-25000" dirty="0"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en-US" sz="2000" b="1" dirty="0">
                          <a:latin typeface="Times New Roman"/>
                          <a:ea typeface="Calibri"/>
                        </a:rPr>
                        <a:t>O) (LLN) 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Calibri"/>
                        </a:rPr>
                        <a:t>P</a:t>
                      </a:r>
                      <a:r>
                        <a:rPr lang="en-US" sz="2000" b="1" baseline="-25000" dirty="0" err="1">
                          <a:latin typeface="Times New Roman"/>
                          <a:ea typeface="Calibri"/>
                        </a:rPr>
                        <a:t>Emax</a:t>
                      </a:r>
                      <a:r>
                        <a:rPr lang="en-US" sz="2000" b="1" dirty="0">
                          <a:latin typeface="Times New Roman"/>
                          <a:ea typeface="Calibri"/>
                        </a:rPr>
                        <a:t> (cmH</a:t>
                      </a:r>
                      <a:r>
                        <a:rPr lang="en-US" sz="2000" b="1" baseline="-25000" dirty="0"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en-US" sz="2000" b="1" dirty="0">
                          <a:latin typeface="Times New Roman"/>
                          <a:ea typeface="Calibri"/>
                        </a:rPr>
                        <a:t>O) (LLN) 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874776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</a:rPr>
                        <a:t>20–54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</a:rPr>
                        <a:t>Male: 124 (80)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</a:rPr>
                        <a:t>Female: 87 (55)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</a:rPr>
                        <a:t>Male: 233 (149)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</a:rPr>
                        <a:t>Female: 152 (98)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74776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</a:rPr>
                        <a:t>55–59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</a:rPr>
                        <a:t>Male: 103 (71)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</a:rPr>
                        <a:t>Female: 77 (51)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</a:rPr>
                        <a:t>Male: 218 (144)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</a:rPr>
                        <a:t>Female: 145 (105)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74776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</a:rPr>
                        <a:t>60–64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</a:rPr>
                        <a:t>Male: 103 (71)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</a:rPr>
                        <a:t>Female: 73 (47)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</a:rPr>
                        <a:t>Male: 209 (135)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</a:rPr>
                        <a:t>Female: 140 (100)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74776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</a:rPr>
                        <a:t>65–85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</a:rPr>
                        <a:t>Male: 83 (65)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</a:rPr>
                        <a:t>Female: 57 (45)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</a:rPr>
                        <a:t>Male: 174 (140)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</a:rPr>
                        <a:t>Female: 116 (90)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49808">
                <a:tc gridSpan="3"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P</a:t>
                      </a:r>
                      <a:r>
                        <a:rPr lang="en-US" sz="2000" baseline="-25000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Imax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: maximal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inspiratory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 pressure,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P</a:t>
                      </a:r>
                      <a:r>
                        <a:rPr lang="en-US" sz="2000" baseline="-25000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Emax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: maximal expiratory pressure, LLN: lower limits of normal  </a:t>
                      </a:r>
                      <a:endParaRPr lang="en-US" sz="20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09600" y="762000"/>
            <a:ext cx="807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800" b="1" dirty="0" smtClean="0">
                <a:solidFill>
                  <a:srgbClr val="C00000"/>
                </a:solidFill>
              </a:rPr>
              <a:t>Reference values with lower limits of normal for </a:t>
            </a:r>
            <a:r>
              <a:rPr lang="en-US" sz="2800" b="1" dirty="0" err="1" smtClean="0">
                <a:solidFill>
                  <a:srgbClr val="C00000"/>
                </a:solidFill>
              </a:rPr>
              <a:t>P</a:t>
            </a:r>
            <a:r>
              <a:rPr lang="en-US" sz="2800" b="1" baseline="-25000" dirty="0" err="1" smtClean="0">
                <a:solidFill>
                  <a:srgbClr val="C00000"/>
                </a:solidFill>
              </a:rPr>
              <a:t>Imax</a:t>
            </a:r>
            <a:r>
              <a:rPr lang="en-US" sz="2800" b="1" dirty="0" smtClean="0">
                <a:solidFill>
                  <a:srgbClr val="C00000"/>
                </a:solidFill>
              </a:rPr>
              <a:t> and </a:t>
            </a:r>
            <a:r>
              <a:rPr lang="en-US" sz="2800" b="1" dirty="0" err="1" smtClean="0">
                <a:solidFill>
                  <a:srgbClr val="C00000"/>
                </a:solidFill>
              </a:rPr>
              <a:t>P</a:t>
            </a:r>
            <a:r>
              <a:rPr lang="en-US" sz="2800" b="1" baseline="-25000" dirty="0" err="1" smtClean="0">
                <a:solidFill>
                  <a:srgbClr val="C00000"/>
                </a:solidFill>
              </a:rPr>
              <a:t>emax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endParaRPr lang="ar-EG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lnSpcReduction="10000"/>
          </a:bodyPr>
          <a:lstStyle/>
          <a:p>
            <a:pPr algn="just" rtl="0">
              <a:lnSpc>
                <a:spcPct val="150000"/>
              </a:lnSpc>
            </a:pPr>
            <a:r>
              <a:rPr lang="en-US" sz="3000" b="1" dirty="0" smtClean="0">
                <a:solidFill>
                  <a:srgbClr val="C00000"/>
                </a:solidFill>
              </a:rPr>
              <a:t>Generalized</a:t>
            </a:r>
            <a:r>
              <a:rPr lang="en-US" sz="3000" dirty="0" smtClean="0"/>
              <a:t> neuromuscular weakness reduces </a:t>
            </a:r>
            <a:r>
              <a:rPr lang="en-US" sz="3000" b="1" dirty="0" smtClean="0">
                <a:solidFill>
                  <a:srgbClr val="0070C0"/>
                </a:solidFill>
              </a:rPr>
              <a:t>both</a:t>
            </a:r>
            <a:r>
              <a:rPr lang="en-US" sz="3000" dirty="0" smtClean="0"/>
              <a:t> PI max and PE max</a:t>
            </a:r>
          </a:p>
          <a:p>
            <a:pPr algn="just" rtl="0">
              <a:lnSpc>
                <a:spcPct val="150000"/>
              </a:lnSpc>
            </a:pPr>
            <a:endParaRPr lang="en-US" sz="3000" dirty="0" smtClean="0"/>
          </a:p>
          <a:p>
            <a:pPr algn="just" rtl="0">
              <a:lnSpc>
                <a:spcPct val="150000"/>
              </a:lnSpc>
            </a:pPr>
            <a:r>
              <a:rPr lang="en-US" sz="3000" b="1" dirty="0" smtClean="0">
                <a:solidFill>
                  <a:srgbClr val="C00000"/>
                </a:solidFill>
              </a:rPr>
              <a:t>Isolated involvement of the diaphragm</a:t>
            </a:r>
            <a:r>
              <a:rPr lang="en-US" sz="3000" dirty="0" smtClean="0"/>
              <a:t>, such as with idiopathic diaphragm paralysis or the early stages of amyotrophic lateral sclerosis, may reduce </a:t>
            </a:r>
            <a:r>
              <a:rPr lang="en-US" sz="3000" b="1" dirty="0" smtClean="0">
                <a:solidFill>
                  <a:srgbClr val="0070C0"/>
                </a:solidFill>
              </a:rPr>
              <a:t>only</a:t>
            </a:r>
            <a:r>
              <a:rPr lang="en-US" sz="3000" dirty="0" smtClean="0"/>
              <a:t> PI max</a:t>
            </a:r>
            <a:endParaRPr lang="ar-EG" sz="3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762000" y="1066800"/>
            <a:ext cx="7696200" cy="4724400"/>
          </a:xfrm>
          <a:prstGeom prst="wedgeRoundRectCallout">
            <a:avLst>
              <a:gd name="adj1" fmla="val -21052"/>
              <a:gd name="adj2" fmla="val 69725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en-US" sz="3200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0"/>
            <a:r>
              <a:rPr lang="en-US" sz="3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“20–30–40 rule”</a:t>
            </a:r>
          </a:p>
          <a:p>
            <a:pPr algn="just" rtl="0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failure is likely when:</a:t>
            </a:r>
          </a:p>
          <a:p>
            <a:pPr algn="just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tx1"/>
                </a:solidFill>
              </a:rPr>
              <a:t> VC is less than 20 </a:t>
            </a:r>
            <a:r>
              <a:rPr lang="en-US" sz="3200" b="1" dirty="0" err="1" smtClean="0">
                <a:solidFill>
                  <a:schemeClr val="tx1"/>
                </a:solidFill>
              </a:rPr>
              <a:t>mL</a:t>
            </a:r>
            <a:r>
              <a:rPr lang="en-US" sz="3200" b="1" dirty="0" smtClean="0">
                <a:solidFill>
                  <a:schemeClr val="tx1"/>
                </a:solidFill>
              </a:rPr>
              <a:t>/kg</a:t>
            </a:r>
          </a:p>
          <a:p>
            <a:pPr algn="just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P</a:t>
            </a:r>
            <a:r>
              <a:rPr lang="en-US" sz="3200" b="1" baseline="-25000" dirty="0" err="1" smtClean="0">
                <a:solidFill>
                  <a:schemeClr val="tx1"/>
                </a:solidFill>
              </a:rPr>
              <a:t>Imax</a:t>
            </a:r>
            <a:r>
              <a:rPr lang="en-US" sz="3200" b="1" dirty="0" smtClean="0">
                <a:solidFill>
                  <a:schemeClr val="tx1"/>
                </a:solidFill>
              </a:rPr>
              <a:t> is less negative than(–)30 cm H</a:t>
            </a:r>
            <a:r>
              <a:rPr lang="en-US" sz="3200" b="1" baseline="-25000" dirty="0" smtClean="0">
                <a:solidFill>
                  <a:schemeClr val="tx1"/>
                </a:solidFill>
              </a:rPr>
              <a:t>2</a:t>
            </a:r>
            <a:r>
              <a:rPr lang="en-US" sz="3200" b="1" dirty="0" smtClean="0">
                <a:solidFill>
                  <a:schemeClr val="tx1"/>
                </a:solidFill>
              </a:rPr>
              <a:t>O</a:t>
            </a:r>
          </a:p>
          <a:p>
            <a:pPr algn="just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P</a:t>
            </a:r>
            <a:r>
              <a:rPr lang="en-US" sz="3200" b="1" baseline="-25000" dirty="0" err="1" smtClean="0">
                <a:solidFill>
                  <a:schemeClr val="tx1"/>
                </a:solidFill>
              </a:rPr>
              <a:t>Emax</a:t>
            </a:r>
            <a:r>
              <a:rPr lang="en-US" sz="3200" b="1" dirty="0" smtClean="0">
                <a:solidFill>
                  <a:schemeClr val="tx1"/>
                </a:solidFill>
              </a:rPr>
              <a:t> is less than 40 cm H</a:t>
            </a:r>
            <a:r>
              <a:rPr lang="en-US" sz="3200" b="1" baseline="-25000" dirty="0" smtClean="0">
                <a:solidFill>
                  <a:schemeClr val="tx1"/>
                </a:solidFill>
              </a:rPr>
              <a:t>2</a:t>
            </a:r>
            <a:r>
              <a:rPr lang="en-US" sz="3200" b="1" dirty="0" smtClean="0">
                <a:solidFill>
                  <a:schemeClr val="tx1"/>
                </a:solidFill>
              </a:rPr>
              <a:t>O </a:t>
            </a:r>
          </a:p>
          <a:p>
            <a:pPr algn="just" rtl="0"/>
            <a:endParaRPr lang="en-US" sz="3200" b="1" dirty="0" smtClean="0">
              <a:solidFill>
                <a:schemeClr val="tx1"/>
              </a:solidFill>
            </a:endParaRPr>
          </a:p>
          <a:p>
            <a:pPr algn="just" rtl="0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3200" b="1" baseline="-25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Emax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less than 60 cm H</a:t>
            </a:r>
            <a:r>
              <a:rPr lang="en-US" sz="32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predicts an ineffective cough.</a:t>
            </a:r>
            <a:endParaRPr lang="ar-EG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0">
              <a:buFont typeface="Wingdings" pitchFamily="2" charset="2"/>
              <a:buChar char="Ø"/>
            </a:pPr>
            <a:endParaRPr lang="ar-EG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3657600" y="1371601"/>
            <a:ext cx="5105400" cy="46481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l" rtl="0">
              <a:lnSpc>
                <a:spcPct val="150000"/>
              </a:lnSpc>
            </a:pPr>
            <a:r>
              <a:rPr lang="en-US" dirty="0" smtClean="0"/>
              <a:t>Widely used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Noninvasive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Can obtain at bedside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Reference values available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Predicts clinical consequences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Good NPV</a:t>
            </a:r>
            <a:endParaRPr lang="ar-EG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2895600" cy="44348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 rtl="0">
              <a:lnSpc>
                <a:spcPct val="220000"/>
              </a:lnSpc>
            </a:pPr>
            <a:r>
              <a:rPr lang="en-US" dirty="0" smtClean="0"/>
              <a:t>Definition</a:t>
            </a:r>
          </a:p>
          <a:p>
            <a:pPr algn="just" rtl="0">
              <a:lnSpc>
                <a:spcPct val="220000"/>
              </a:lnSpc>
            </a:pPr>
            <a:r>
              <a:rPr lang="en-US" dirty="0" smtClean="0"/>
              <a:t>Technique</a:t>
            </a:r>
          </a:p>
          <a:p>
            <a:pPr algn="just" rtl="0">
              <a:lnSpc>
                <a:spcPct val="220000"/>
              </a:lnSpc>
            </a:pPr>
            <a:r>
              <a:rPr lang="en-US" dirty="0" smtClean="0">
                <a:solidFill>
                  <a:schemeClr val="tx1"/>
                </a:solidFill>
              </a:rPr>
              <a:t>Reference values</a:t>
            </a:r>
          </a:p>
          <a:p>
            <a:pPr algn="just" rtl="0">
              <a:lnSpc>
                <a:spcPct val="22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Advantages</a:t>
            </a:r>
          </a:p>
          <a:p>
            <a:pPr algn="just" rtl="0">
              <a:lnSpc>
                <a:spcPct val="220000"/>
              </a:lnSpc>
            </a:pPr>
            <a:r>
              <a:rPr lang="en-US" dirty="0" smtClean="0"/>
              <a:t>Disadvantages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352800" y="1524000"/>
            <a:ext cx="5334000" cy="48309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0"/>
            <a:r>
              <a:rPr lang="en-US" b="1" dirty="0" err="1" smtClean="0">
                <a:solidFill>
                  <a:srgbClr val="C00000"/>
                </a:solidFill>
              </a:rPr>
              <a:t>P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Imax</a:t>
            </a:r>
            <a:r>
              <a:rPr lang="en-US" b="1" dirty="0" smtClean="0">
                <a:solidFill>
                  <a:srgbClr val="C00000"/>
                </a:solidFill>
              </a:rPr>
              <a:t> and </a:t>
            </a:r>
            <a:r>
              <a:rPr lang="en-US" b="1" dirty="0" err="1" smtClean="0">
                <a:solidFill>
                  <a:srgbClr val="C00000"/>
                </a:solidFill>
              </a:rPr>
              <a:t>P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Emax</a:t>
            </a:r>
            <a:r>
              <a:rPr lang="en-US" b="1" dirty="0" smtClean="0">
                <a:solidFill>
                  <a:srgbClr val="C00000"/>
                </a:solidFill>
              </a:rPr>
              <a:t> are dependent on:</a:t>
            </a:r>
          </a:p>
          <a:p>
            <a:pPr lvl="1" algn="just" rtl="0"/>
            <a:r>
              <a:rPr lang="en-US" dirty="0" smtClean="0"/>
              <a:t>Lung volumes</a:t>
            </a:r>
          </a:p>
          <a:p>
            <a:pPr lvl="1" algn="just" rtl="0"/>
            <a:r>
              <a:rPr lang="en-US" dirty="0" smtClean="0"/>
              <a:t>Maximum effort </a:t>
            </a:r>
          </a:p>
          <a:p>
            <a:pPr lvl="1" algn="just" rtl="0"/>
            <a:r>
              <a:rPr lang="en-US" dirty="0" smtClean="0"/>
              <a:t>Proper technique</a:t>
            </a:r>
          </a:p>
          <a:p>
            <a:pPr lvl="1" algn="just" rtl="0">
              <a:buNone/>
            </a:pPr>
            <a:endParaRPr lang="en-US" dirty="0" smtClean="0"/>
          </a:p>
          <a:p>
            <a:pPr algn="just" rtl="0"/>
            <a:r>
              <a:rPr lang="en-US" dirty="0" smtClean="0"/>
              <a:t>Patients with </a:t>
            </a:r>
            <a:r>
              <a:rPr lang="en-US" b="1" dirty="0" smtClean="0">
                <a:solidFill>
                  <a:srgbClr val="C00000"/>
                </a:solidFill>
              </a:rPr>
              <a:t>bulbar dysfunction </a:t>
            </a:r>
            <a:r>
              <a:rPr lang="en-US" dirty="0" smtClean="0"/>
              <a:t>may not be able to obtain a good seal on the mouthpiece, which will reduce maximum mouth pressures. </a:t>
            </a:r>
          </a:p>
          <a:p>
            <a:pPr algn="just" rtl="0">
              <a:buNone/>
            </a:pPr>
            <a:endParaRPr lang="en-US" dirty="0" smtClean="0"/>
          </a:p>
          <a:p>
            <a:endParaRPr lang="ar-EG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37360"/>
            <a:ext cx="2895600" cy="44348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 rtl="0">
              <a:lnSpc>
                <a:spcPct val="220000"/>
              </a:lnSpc>
            </a:pPr>
            <a:r>
              <a:rPr lang="en-US" dirty="0" smtClean="0"/>
              <a:t>Definition</a:t>
            </a:r>
          </a:p>
          <a:p>
            <a:pPr algn="just" rtl="0">
              <a:lnSpc>
                <a:spcPct val="220000"/>
              </a:lnSpc>
            </a:pPr>
            <a:r>
              <a:rPr lang="en-US" dirty="0" smtClean="0"/>
              <a:t>Technique</a:t>
            </a:r>
          </a:p>
          <a:p>
            <a:pPr algn="just" rtl="0">
              <a:lnSpc>
                <a:spcPct val="220000"/>
              </a:lnSpc>
            </a:pPr>
            <a:r>
              <a:rPr lang="en-US" dirty="0" smtClean="0">
                <a:solidFill>
                  <a:schemeClr val="tx1"/>
                </a:solidFill>
              </a:rPr>
              <a:t>Reference values</a:t>
            </a:r>
          </a:p>
          <a:p>
            <a:pPr algn="just" rtl="0">
              <a:lnSpc>
                <a:spcPct val="220000"/>
              </a:lnSpc>
            </a:pPr>
            <a:r>
              <a:rPr lang="en-US" dirty="0" smtClean="0">
                <a:solidFill>
                  <a:schemeClr val="tx1"/>
                </a:solidFill>
              </a:rPr>
              <a:t>Advantages</a:t>
            </a:r>
          </a:p>
          <a:p>
            <a:pPr algn="just" rtl="0">
              <a:lnSpc>
                <a:spcPct val="22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Disadvantages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295400"/>
            <a:ext cx="5181600" cy="50595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0"/>
            <a:r>
              <a:rPr lang="en-US" dirty="0" smtClean="0"/>
              <a:t>Because of these factors, the </a:t>
            </a:r>
            <a:r>
              <a:rPr lang="en-US" b="1" dirty="0" smtClean="0">
                <a:solidFill>
                  <a:srgbClr val="C00000"/>
                </a:solidFill>
              </a:rPr>
              <a:t>PPV</a:t>
            </a:r>
            <a:r>
              <a:rPr lang="en-US" dirty="0" smtClean="0"/>
              <a:t> of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Imax</a:t>
            </a:r>
            <a:r>
              <a:rPr lang="en-US" dirty="0" smtClean="0"/>
              <a:t> and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Emax</a:t>
            </a:r>
            <a:r>
              <a:rPr lang="en-US" dirty="0" smtClean="0"/>
              <a:t> is relatively </a:t>
            </a:r>
            <a:r>
              <a:rPr lang="en-US" b="1" dirty="0" smtClean="0">
                <a:solidFill>
                  <a:srgbClr val="C00000"/>
                </a:solidFill>
              </a:rPr>
              <a:t>low</a:t>
            </a:r>
            <a:r>
              <a:rPr lang="en-US" dirty="0" smtClean="0"/>
              <a:t>. </a:t>
            </a:r>
          </a:p>
          <a:p>
            <a:pPr algn="just" rtl="0">
              <a:buNone/>
            </a:pPr>
            <a:endParaRPr lang="en-US" dirty="0" smtClean="0"/>
          </a:p>
          <a:p>
            <a:pPr algn="just" rtl="0"/>
            <a:r>
              <a:rPr lang="en-US" b="1" dirty="0" smtClean="0">
                <a:solidFill>
                  <a:srgbClr val="00B0F0"/>
                </a:solidFill>
              </a:rPr>
              <a:t>Normal</a:t>
            </a:r>
            <a:r>
              <a:rPr lang="en-US" dirty="0" smtClean="0"/>
              <a:t> values </a:t>
            </a:r>
            <a:r>
              <a:rPr lang="en-US" b="1" dirty="0" smtClean="0">
                <a:solidFill>
                  <a:srgbClr val="00B0F0"/>
                </a:solidFill>
              </a:rPr>
              <a:t>exclude</a:t>
            </a:r>
            <a:r>
              <a:rPr lang="en-US" dirty="0" smtClean="0"/>
              <a:t> significant respiratory muscle weakness, but </a:t>
            </a:r>
            <a:r>
              <a:rPr lang="en-US" b="1" dirty="0" smtClean="0">
                <a:solidFill>
                  <a:srgbClr val="FF0000"/>
                </a:solidFill>
              </a:rPr>
              <a:t>low</a:t>
            </a:r>
            <a:r>
              <a:rPr lang="en-US" dirty="0" smtClean="0"/>
              <a:t> values </a:t>
            </a:r>
            <a:r>
              <a:rPr lang="en-US" b="1" dirty="0" smtClean="0">
                <a:solidFill>
                  <a:srgbClr val="FF0000"/>
                </a:solidFill>
              </a:rPr>
              <a:t>may</a:t>
            </a:r>
            <a:r>
              <a:rPr lang="en-US" dirty="0" smtClean="0"/>
              <a:t> reflect poor effort or technique or may be due to alterations in lung volumes rather than respiratory muscle dysfunction</a:t>
            </a:r>
            <a:r>
              <a:rPr lang="en-US" b="1" i="1" dirty="0" smtClean="0"/>
              <a:t>. </a:t>
            </a:r>
            <a:endParaRPr lang="en-US" dirty="0" smtClean="0"/>
          </a:p>
          <a:p>
            <a:endParaRPr lang="ar-EG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2895600" cy="44348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 rtl="0">
              <a:lnSpc>
                <a:spcPct val="220000"/>
              </a:lnSpc>
            </a:pPr>
            <a:r>
              <a:rPr lang="en-US" dirty="0" smtClean="0"/>
              <a:t>Definition</a:t>
            </a:r>
          </a:p>
          <a:p>
            <a:pPr algn="just" rtl="0">
              <a:lnSpc>
                <a:spcPct val="220000"/>
              </a:lnSpc>
            </a:pPr>
            <a:r>
              <a:rPr lang="en-US" dirty="0" smtClean="0"/>
              <a:t>Technique</a:t>
            </a:r>
          </a:p>
          <a:p>
            <a:pPr algn="just" rtl="0">
              <a:lnSpc>
                <a:spcPct val="220000"/>
              </a:lnSpc>
            </a:pPr>
            <a:r>
              <a:rPr lang="en-US" dirty="0" smtClean="0">
                <a:solidFill>
                  <a:schemeClr val="tx1"/>
                </a:solidFill>
              </a:rPr>
              <a:t>Reference values</a:t>
            </a:r>
          </a:p>
          <a:p>
            <a:pPr algn="just" rtl="0">
              <a:lnSpc>
                <a:spcPct val="220000"/>
              </a:lnSpc>
            </a:pPr>
            <a:r>
              <a:rPr lang="en-US" dirty="0" smtClean="0">
                <a:solidFill>
                  <a:schemeClr val="tx1"/>
                </a:solidFill>
              </a:rPr>
              <a:t>Advantages</a:t>
            </a:r>
          </a:p>
          <a:p>
            <a:pPr algn="just" rtl="0">
              <a:lnSpc>
                <a:spcPct val="22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Disadvantages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Micro_RPM_Carousel"/>
          <p:cNvPicPr>
            <a:picLocks noChangeAspect="1" noChangeArrowheads="1"/>
          </p:cNvPicPr>
          <p:nvPr/>
        </p:nvPicPr>
        <p:blipFill>
          <a:blip r:embed="rId2"/>
          <a:srcRect l="16347" r="12308"/>
          <a:stretch>
            <a:fillRect/>
          </a:stretch>
        </p:blipFill>
        <p:spPr bwMode="auto">
          <a:xfrm>
            <a:off x="1447800" y="914400"/>
            <a:ext cx="6507480" cy="525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524000" y="6397823"/>
            <a:ext cx="62690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Respiratory Pressure Meter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MicroRPM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™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urved Right Arrow 3"/>
          <p:cNvSpPr/>
          <p:nvPr/>
        </p:nvSpPr>
        <p:spPr>
          <a:xfrm>
            <a:off x="1676400" y="1066800"/>
            <a:ext cx="838200" cy="1600200"/>
          </a:xfrm>
          <a:prstGeom prst="curved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5" name="Curved Left Arrow 4"/>
          <p:cNvSpPr/>
          <p:nvPr/>
        </p:nvSpPr>
        <p:spPr>
          <a:xfrm>
            <a:off x="6629400" y="2362200"/>
            <a:ext cx="762000" cy="1676400"/>
          </a:xfrm>
          <a:prstGeom prst="curvedLeftArrow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533399"/>
          <a:ext cx="8305800" cy="5867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88FBB6-8F2F-46CA-AE6F-7D1DBB3FA5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288FBB6-8F2F-46CA-AE6F-7D1DBB3FA5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4E32D5-25C7-4068-89D1-B4E72FDDF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44E32D5-25C7-4068-89D1-B4E72FDDF9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57FB4F-BAA3-473A-87D5-C42D1824B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6E57FB4F-BAA3-473A-87D5-C42D1824BA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5307A8-2926-4898-BE69-E067A4F22A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2B5307A8-2926-4898-BE69-E067A4F22A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D83CCC-7993-4EB4-879F-957248657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23D83CCC-7993-4EB4-879F-957248657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pPr lvl="0" algn="ctr" rtl="0"/>
            <a:r>
              <a:rPr lang="en-GB" b="1" i="1" u="sng" dirty="0" smtClean="0"/>
              <a:t>Sniff nasal </a:t>
            </a:r>
            <a:r>
              <a:rPr lang="en-GB" b="1" i="1" u="sng" dirty="0" err="1" smtClean="0"/>
              <a:t>inspiratory</a:t>
            </a:r>
            <a:r>
              <a:rPr lang="en-GB" b="1" i="1" u="sng" dirty="0" smtClean="0"/>
              <a:t> pressure</a:t>
            </a:r>
            <a:r>
              <a:rPr lang="en-US" dirty="0" smtClean="0"/>
              <a:t/>
            </a:r>
            <a:br>
              <a:rPr lang="en-US" dirty="0" smtClean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458200" cy="4876800"/>
          </a:xfrm>
        </p:spPr>
        <p:txBody>
          <a:bodyPr>
            <a:normAutofit fontScale="92500" lnSpcReduction="10000"/>
          </a:bodyPr>
          <a:lstStyle/>
          <a:p>
            <a:pPr algn="just" rtl="0"/>
            <a:r>
              <a:rPr lang="en-US" dirty="0" smtClean="0"/>
              <a:t>The sniff nasal </a:t>
            </a:r>
            <a:r>
              <a:rPr lang="en-US" dirty="0" err="1" smtClean="0"/>
              <a:t>inspiratory</a:t>
            </a:r>
            <a:r>
              <a:rPr lang="en-US" dirty="0" smtClean="0"/>
              <a:t> pressure (SNIP) is a simple and non invasive test of global </a:t>
            </a:r>
            <a:r>
              <a:rPr lang="en-US" b="1" dirty="0" err="1" smtClean="0">
                <a:solidFill>
                  <a:srgbClr val="C00000"/>
                </a:solidFill>
              </a:rPr>
              <a:t>inspiratory</a:t>
            </a:r>
            <a:r>
              <a:rPr lang="en-US" dirty="0" smtClean="0"/>
              <a:t> muscle strength</a:t>
            </a:r>
            <a:r>
              <a:rPr lang="en-US" b="1" i="1" dirty="0" smtClean="0"/>
              <a:t>.</a:t>
            </a:r>
            <a:r>
              <a:rPr lang="en-US" b="1" dirty="0" smtClean="0"/>
              <a:t> </a:t>
            </a:r>
          </a:p>
          <a:p>
            <a:pPr algn="just" rtl="0">
              <a:buNone/>
            </a:pPr>
            <a:endParaRPr lang="en-US" b="1" dirty="0" smtClean="0"/>
          </a:p>
          <a:p>
            <a:pPr algn="just" rtl="0"/>
            <a:r>
              <a:rPr lang="en-US" dirty="0" smtClean="0"/>
              <a:t>A plug, connected to a pressure transducer, is wedged into one nostril. </a:t>
            </a:r>
          </a:p>
          <a:p>
            <a:pPr algn="just" rtl="0">
              <a:buNone/>
            </a:pPr>
            <a:endParaRPr lang="en-US" dirty="0" smtClean="0"/>
          </a:p>
          <a:p>
            <a:pPr algn="just" rtl="0"/>
            <a:r>
              <a:rPr lang="en-US" dirty="0" smtClean="0"/>
              <a:t>The patient is instructed to make short, sharp, maximal </a:t>
            </a:r>
            <a:r>
              <a:rPr lang="en-US" dirty="0" err="1" smtClean="0"/>
              <a:t>inspiratory</a:t>
            </a:r>
            <a:r>
              <a:rPr lang="en-US" dirty="0" smtClean="0"/>
              <a:t> efforts (sniffs) through the unobstructed nostril.</a:t>
            </a:r>
          </a:p>
          <a:p>
            <a:pPr algn="just" rtl="0">
              <a:buNone/>
            </a:pPr>
            <a:endParaRPr lang="en-US" dirty="0" smtClean="0"/>
          </a:p>
          <a:p>
            <a:pPr algn="just" rtl="0"/>
            <a:r>
              <a:rPr lang="en-US" dirty="0" smtClean="0"/>
              <a:t>During the sniff, the nasal valve of the patent nostril collapses and the pressure measured beyond the collapsed segment closely reflects </a:t>
            </a:r>
            <a:r>
              <a:rPr lang="en-US" dirty="0" err="1" smtClean="0"/>
              <a:t>intrathoracic</a:t>
            </a:r>
            <a:r>
              <a:rPr lang="en-US" dirty="0" smtClean="0"/>
              <a:t> pressure and, therefore, </a:t>
            </a:r>
            <a:r>
              <a:rPr lang="en-US" dirty="0" err="1" smtClean="0"/>
              <a:t>inspiratory</a:t>
            </a:r>
            <a:r>
              <a:rPr lang="en-US" dirty="0" smtClean="0"/>
              <a:t> muscle strength</a:t>
            </a:r>
            <a:r>
              <a:rPr lang="en-US" b="1" i="1" dirty="0" smtClean="0"/>
              <a:t>.</a:t>
            </a:r>
            <a:r>
              <a:rPr lang="en-US" dirty="0" smtClean="0"/>
              <a:t>  </a:t>
            </a:r>
          </a:p>
          <a:p>
            <a:pPr algn="just"/>
            <a:endParaRPr lang="ar-EG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5334000"/>
          </a:xfrm>
        </p:spPr>
        <p:txBody>
          <a:bodyPr>
            <a:normAutofit lnSpcReduction="10000"/>
          </a:bodyPr>
          <a:lstStyle/>
          <a:p>
            <a:pPr algn="just" rtl="0"/>
            <a:r>
              <a:rPr lang="en-US" dirty="0" smtClean="0"/>
              <a:t>The measurement of SNIP is particularly useful in patients with NMD </a:t>
            </a:r>
            <a:r>
              <a:rPr lang="en-US" b="1" dirty="0" smtClean="0">
                <a:solidFill>
                  <a:srgbClr val="C00000"/>
                </a:solidFill>
              </a:rPr>
              <a:t>with facial muscle weakness </a:t>
            </a:r>
            <a:r>
              <a:rPr lang="en-US" dirty="0" smtClean="0"/>
              <a:t>because it obviates the use of a mouthpiece</a:t>
            </a:r>
            <a:r>
              <a:rPr lang="en-US" b="1" i="1" dirty="0" smtClean="0"/>
              <a:t>.</a:t>
            </a:r>
          </a:p>
          <a:p>
            <a:pPr algn="just" rtl="0">
              <a:buNone/>
            </a:pPr>
            <a:r>
              <a:rPr lang="en-US" dirty="0" smtClean="0"/>
              <a:t> </a:t>
            </a:r>
          </a:p>
          <a:p>
            <a:pPr algn="just" rtl="0"/>
            <a:r>
              <a:rPr lang="en-US" dirty="0" smtClean="0"/>
              <a:t>The best value of </a:t>
            </a:r>
            <a:r>
              <a:rPr lang="en-US" b="1" dirty="0" smtClean="0">
                <a:solidFill>
                  <a:srgbClr val="C00000"/>
                </a:solidFill>
              </a:rPr>
              <a:t>at least 10 trials </a:t>
            </a:r>
            <a:r>
              <a:rPr lang="en-US" dirty="0" smtClean="0"/>
              <a:t>is considered</a:t>
            </a:r>
            <a:r>
              <a:rPr lang="en-US" b="1" i="1" dirty="0" smtClean="0"/>
              <a:t>.</a:t>
            </a:r>
          </a:p>
          <a:p>
            <a:pPr algn="just" rtl="0">
              <a:buNone/>
            </a:pPr>
            <a:r>
              <a:rPr lang="en-US" dirty="0" smtClean="0"/>
              <a:t> </a:t>
            </a:r>
          </a:p>
          <a:p>
            <a:pPr algn="just" rtl="0"/>
            <a:r>
              <a:rPr lang="en-US" dirty="0" smtClean="0"/>
              <a:t>SNIP values </a:t>
            </a:r>
            <a:r>
              <a:rPr lang="en-US" b="1" dirty="0" smtClean="0">
                <a:solidFill>
                  <a:srgbClr val="C00000"/>
                </a:solidFill>
              </a:rPr>
              <a:t>&gt; 60 cmH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r>
              <a:rPr lang="en-US" b="1" dirty="0" smtClean="0">
                <a:solidFill>
                  <a:srgbClr val="C00000"/>
                </a:solidFill>
              </a:rPr>
              <a:t>O in women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C00000"/>
                </a:solidFill>
              </a:rPr>
              <a:t>&gt; 70 cmH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r>
              <a:rPr lang="en-US" b="1" dirty="0" smtClean="0">
                <a:solidFill>
                  <a:srgbClr val="C00000"/>
                </a:solidFill>
              </a:rPr>
              <a:t>O in men</a:t>
            </a:r>
            <a:r>
              <a:rPr lang="en-US" dirty="0" smtClean="0"/>
              <a:t> eliminate a significant weakness of </a:t>
            </a:r>
            <a:r>
              <a:rPr lang="en-US" dirty="0" err="1" smtClean="0"/>
              <a:t>inspiratory</a:t>
            </a:r>
            <a:r>
              <a:rPr lang="en-US" dirty="0" smtClean="0"/>
              <a:t> muscles</a:t>
            </a:r>
            <a:r>
              <a:rPr lang="en-US" b="1" i="1" dirty="0" smtClean="0"/>
              <a:t>.</a:t>
            </a:r>
            <a:r>
              <a:rPr lang="en-US" dirty="0" smtClean="0"/>
              <a:t> 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It is useful in </a:t>
            </a:r>
            <a:r>
              <a:rPr lang="en-US" b="1" dirty="0" smtClean="0">
                <a:solidFill>
                  <a:srgbClr val="C00000"/>
                </a:solidFill>
              </a:rPr>
              <a:t>monitoring</a:t>
            </a:r>
            <a:r>
              <a:rPr lang="en-US" dirty="0" smtClean="0"/>
              <a:t> respiratory muscle strength in patients with </a:t>
            </a:r>
            <a:r>
              <a:rPr lang="en-US" b="1" dirty="0" smtClean="0">
                <a:solidFill>
                  <a:srgbClr val="C00000"/>
                </a:solidFill>
              </a:rPr>
              <a:t>ALS</a:t>
            </a:r>
            <a:r>
              <a:rPr lang="en-US" dirty="0" smtClean="0"/>
              <a:t>; a value less than </a:t>
            </a:r>
            <a:r>
              <a:rPr lang="en-US" b="1" dirty="0" smtClean="0">
                <a:solidFill>
                  <a:srgbClr val="C00000"/>
                </a:solidFill>
              </a:rPr>
              <a:t>40</a:t>
            </a:r>
            <a:r>
              <a:rPr lang="en-US" dirty="0" smtClean="0"/>
              <a:t> cmH</a:t>
            </a:r>
            <a:r>
              <a:rPr lang="en-US" baseline="-25000" dirty="0" smtClean="0"/>
              <a:t>2</a:t>
            </a:r>
            <a:r>
              <a:rPr lang="en-US" dirty="0" smtClean="0"/>
              <a:t>O is a sensitive test for </a:t>
            </a:r>
            <a:r>
              <a:rPr lang="en-US" b="1" dirty="0" smtClean="0">
                <a:solidFill>
                  <a:srgbClr val="C00000"/>
                </a:solidFill>
              </a:rPr>
              <a:t>predicting mortality</a:t>
            </a:r>
          </a:p>
          <a:p>
            <a:pPr algn="just" rtl="0">
              <a:buNone/>
            </a:pPr>
            <a:endParaRPr lang="en-US" dirty="0" smtClean="0"/>
          </a:p>
          <a:p>
            <a:pPr algn="just" rtl="0"/>
            <a:endParaRPr lang="ar-EG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pPr algn="just" rtl="0"/>
            <a:r>
              <a:rPr lang="en-US" dirty="0" smtClean="0"/>
              <a:t>The SNIP and the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Imax</a:t>
            </a:r>
            <a:r>
              <a:rPr lang="en-US" dirty="0" smtClean="0"/>
              <a:t> are </a:t>
            </a:r>
            <a:r>
              <a:rPr lang="en-US" b="1" dirty="0" smtClean="0">
                <a:solidFill>
                  <a:srgbClr val="0070C0"/>
                </a:solidFill>
              </a:rPr>
              <a:t>complementary</a:t>
            </a:r>
            <a:r>
              <a:rPr lang="en-US" dirty="0" smtClean="0"/>
              <a:t> tests of </a:t>
            </a:r>
            <a:r>
              <a:rPr lang="en-US" dirty="0" err="1" smtClean="0"/>
              <a:t>inspiratory</a:t>
            </a:r>
            <a:r>
              <a:rPr lang="en-US" dirty="0" smtClean="0"/>
              <a:t> muscle strength, and the highest pressure of either test should be considered. </a:t>
            </a:r>
          </a:p>
          <a:p>
            <a:pPr algn="just" rtl="0">
              <a:buNone/>
            </a:pPr>
            <a:endParaRPr lang="en-US" dirty="0" smtClean="0"/>
          </a:p>
          <a:p>
            <a:pPr algn="just" rtl="0"/>
            <a:r>
              <a:rPr lang="en-US" b="1" dirty="0" smtClean="0">
                <a:solidFill>
                  <a:srgbClr val="C00000"/>
                </a:solidFill>
              </a:rPr>
              <a:t>Combining</a:t>
            </a:r>
            <a:r>
              <a:rPr lang="en-US" dirty="0" smtClean="0"/>
              <a:t> the SNIP measurement with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Imax</a:t>
            </a:r>
            <a:r>
              <a:rPr lang="en-US" dirty="0" smtClean="0"/>
              <a:t> reduces the number of false-positive diagnoses of </a:t>
            </a:r>
            <a:r>
              <a:rPr lang="en-US" dirty="0" err="1" smtClean="0"/>
              <a:t>inspiratory</a:t>
            </a:r>
            <a:r>
              <a:rPr lang="en-US" dirty="0" smtClean="0"/>
              <a:t> muscle weakness by </a:t>
            </a:r>
            <a:r>
              <a:rPr lang="en-US" b="1" dirty="0" smtClean="0">
                <a:solidFill>
                  <a:srgbClr val="C00000"/>
                </a:solidFill>
              </a:rPr>
              <a:t>19%</a:t>
            </a:r>
          </a:p>
          <a:p>
            <a:pPr algn="just" rtl="0">
              <a:buNone/>
            </a:pPr>
            <a:endParaRPr lang="ar-EG" dirty="0" smtClean="0"/>
          </a:p>
          <a:p>
            <a:pPr algn="just" rtl="0"/>
            <a:r>
              <a:rPr lang="en-US" dirty="0" smtClean="0"/>
              <a:t>The SNIP test is </a:t>
            </a:r>
            <a:r>
              <a:rPr lang="en-US" b="1" dirty="0" smtClean="0">
                <a:solidFill>
                  <a:srgbClr val="0070C0"/>
                </a:solidFill>
              </a:rPr>
              <a:t>unreliable in patients with upper airway distortion and nasal congestion</a:t>
            </a:r>
            <a:r>
              <a:rPr lang="en-US" b="1" i="1" dirty="0" smtClean="0"/>
              <a:t>. </a:t>
            </a:r>
            <a:endParaRPr lang="en-US" dirty="0" smtClean="0"/>
          </a:p>
          <a:p>
            <a:pPr algn="just" rtl="0"/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pPr lvl="0" algn="ctr" rtl="0"/>
            <a:r>
              <a:rPr lang="en-GB" b="1" i="1" u="sng" dirty="0" smtClean="0"/>
              <a:t>Peak cough flow</a:t>
            </a:r>
            <a:r>
              <a:rPr lang="en-US" dirty="0" smtClean="0"/>
              <a:t/>
            </a:r>
            <a:br>
              <a:rPr lang="en-US" dirty="0" smtClean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 rtl="0"/>
            <a:r>
              <a:rPr lang="en-US" dirty="0" smtClean="0"/>
              <a:t>The peak expiratory flow can be measured during a vigorous cough effort and is called the peak cough flow (PCF). 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It is measured either with a </a:t>
            </a:r>
            <a:r>
              <a:rPr lang="en-US" b="1" dirty="0" smtClean="0">
                <a:solidFill>
                  <a:srgbClr val="C00000"/>
                </a:solidFill>
              </a:rPr>
              <a:t>peak-flow meter </a:t>
            </a:r>
            <a:r>
              <a:rPr lang="en-US" dirty="0" smtClean="0"/>
              <a:t>or with a </a:t>
            </a:r>
            <a:r>
              <a:rPr lang="en-US" b="1" dirty="0" err="1" smtClean="0">
                <a:solidFill>
                  <a:srgbClr val="C00000"/>
                </a:solidFill>
              </a:rPr>
              <a:t>pneumotachograph</a:t>
            </a:r>
            <a:r>
              <a:rPr lang="en-US" dirty="0" smtClean="0"/>
              <a:t>. 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The best of </a:t>
            </a:r>
            <a:r>
              <a:rPr lang="en-US" b="1" dirty="0" smtClean="0">
                <a:solidFill>
                  <a:srgbClr val="C00000"/>
                </a:solidFill>
              </a:rPr>
              <a:t>4 to 7 trials </a:t>
            </a:r>
            <a:r>
              <a:rPr lang="en-US" dirty="0" smtClean="0"/>
              <a:t>is considered</a:t>
            </a:r>
            <a:r>
              <a:rPr lang="en-US" b="1" i="1" dirty="0" smtClean="0"/>
              <a:t>.</a:t>
            </a:r>
            <a:r>
              <a:rPr lang="en-US" dirty="0" smtClean="0"/>
              <a:t> 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b="1" dirty="0" smtClean="0">
                <a:solidFill>
                  <a:srgbClr val="0070C0"/>
                </a:solidFill>
              </a:rPr>
              <a:t>Normal</a:t>
            </a:r>
            <a:r>
              <a:rPr lang="en-US" dirty="0" smtClean="0"/>
              <a:t> values of PCF are </a:t>
            </a:r>
            <a:r>
              <a:rPr lang="en-US" b="1" dirty="0" smtClean="0">
                <a:solidFill>
                  <a:srgbClr val="0070C0"/>
                </a:solidFill>
              </a:rPr>
              <a:t>&gt; 350 l/min </a:t>
            </a:r>
            <a:r>
              <a:rPr lang="en-US" dirty="0" smtClean="0"/>
              <a:t>in the adult. 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Patients with PCF values </a:t>
            </a:r>
            <a:r>
              <a:rPr lang="en-US" b="1" dirty="0" smtClean="0">
                <a:solidFill>
                  <a:srgbClr val="0070C0"/>
                </a:solidFill>
              </a:rPr>
              <a:t>&lt; 270 l/min </a:t>
            </a:r>
            <a:r>
              <a:rPr lang="en-US" dirty="0" smtClean="0"/>
              <a:t>are </a:t>
            </a:r>
            <a:r>
              <a:rPr lang="en-US" b="1" dirty="0" smtClean="0">
                <a:solidFill>
                  <a:srgbClr val="0070C0"/>
                </a:solidFill>
              </a:rPr>
              <a:t>at risk of secretion retention</a:t>
            </a:r>
            <a:r>
              <a:rPr lang="en-US" dirty="0" smtClean="0"/>
              <a:t> and respiratory failure in case of pulmonary infection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Those with PCF values </a:t>
            </a:r>
            <a:r>
              <a:rPr lang="en-US" b="1" dirty="0" smtClean="0">
                <a:solidFill>
                  <a:srgbClr val="0070C0"/>
                </a:solidFill>
              </a:rPr>
              <a:t>&lt; 160 l/min </a:t>
            </a:r>
            <a:r>
              <a:rPr lang="en-US" dirty="0" smtClean="0"/>
              <a:t>are </a:t>
            </a:r>
            <a:r>
              <a:rPr lang="en-US" b="1" dirty="0" smtClean="0">
                <a:solidFill>
                  <a:srgbClr val="0070C0"/>
                </a:solidFill>
              </a:rPr>
              <a:t>totally unable </a:t>
            </a:r>
            <a:r>
              <a:rPr lang="en-US" dirty="0" smtClean="0"/>
              <a:t>to clear their airways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1" y="990600"/>
            <a:ext cx="4724399" cy="4929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980916" y="6183868"/>
            <a:ext cx="48008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000" b="1" dirty="0" smtClean="0"/>
              <a:t>Digital peak expiratory flow meter</a:t>
            </a:r>
            <a:endParaRPr lang="ar-EG" sz="20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ictures\thanks\nature-wallpaper-snow-wallpaper-1024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533399"/>
          <a:ext cx="8305800" cy="5867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85800" y="228600"/>
          <a:ext cx="78486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866EEE-4AF0-41C6-8349-F2020F2EC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D866EEE-4AF0-41C6-8349-F2020F2EC9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AC7C3F-BC15-4CEC-95FD-162D35928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3EAC7C3F-BC15-4CEC-95FD-162D359280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65BDF9-22DE-4FD1-AADF-B88949BF1B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6065BDF9-22DE-4FD1-AADF-B88949BF1B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D3C5D5-5A22-4441-AD43-7CF9D3069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52D3C5D5-5A22-4441-AD43-7CF9D3069E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CD9E83-950E-45E2-AA97-2684A82A3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0FCD9E83-950E-45E2-AA97-2684A82A31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823296-F7AB-4A5B-9841-A34ABE6EC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59823296-F7AB-4A5B-9841-A34ABE6EC3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5B55F8-1510-4B4A-88B4-C58190227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705B55F8-1510-4B4A-88B4-C581902272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pPr lvl="0" algn="ctr" rtl="0"/>
            <a:r>
              <a:rPr lang="en-GB" b="1" i="1" u="sng" dirty="0" err="1" smtClean="0"/>
              <a:t>Transdiaphragmatic</a:t>
            </a:r>
            <a:r>
              <a:rPr lang="en-GB" b="1" i="1" u="sng" dirty="0" smtClean="0"/>
              <a:t> pressure (</a:t>
            </a:r>
            <a:r>
              <a:rPr lang="en-GB" b="1" i="1" u="sng" dirty="0" err="1" smtClean="0"/>
              <a:t>P</a:t>
            </a:r>
            <a:r>
              <a:rPr lang="en-GB" b="1" i="1" u="sng" baseline="-25000" dirty="0" err="1" smtClean="0"/>
              <a:t>di</a:t>
            </a:r>
            <a:r>
              <a:rPr lang="en-GB" b="1" i="1" u="sng" dirty="0" smtClean="0"/>
              <a:t>) </a:t>
            </a:r>
            <a:r>
              <a:rPr lang="en-US" dirty="0" smtClean="0"/>
              <a:t/>
            </a:r>
            <a:br>
              <a:rPr lang="en-US" dirty="0" smtClean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55720"/>
          </a:xfrm>
        </p:spPr>
        <p:txBody>
          <a:bodyPr>
            <a:normAutofit/>
          </a:bodyPr>
          <a:lstStyle/>
          <a:p>
            <a:pPr algn="just" rtl="0"/>
            <a:r>
              <a:rPr lang="en-US" dirty="0" smtClean="0"/>
              <a:t>Diaphragm contraction lowers </a:t>
            </a:r>
            <a:r>
              <a:rPr lang="en-US" dirty="0" err="1" smtClean="0"/>
              <a:t>intrathoracic</a:t>
            </a:r>
            <a:r>
              <a:rPr lang="en-US" dirty="0" smtClean="0"/>
              <a:t> pressure while increasing intra-abdominal pressure.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Pressure developed specifically by the diaphragm can be measured as the </a:t>
            </a:r>
            <a:r>
              <a:rPr lang="en-US" b="1" dirty="0" smtClean="0">
                <a:solidFill>
                  <a:srgbClr val="C00000"/>
                </a:solidFill>
              </a:rPr>
              <a:t>difference</a:t>
            </a:r>
            <a:r>
              <a:rPr lang="en-US" dirty="0" smtClean="0"/>
              <a:t> between abdominal pressure, as assessed with a gastric catheter (</a:t>
            </a:r>
            <a:r>
              <a:rPr lang="en-US" dirty="0" err="1" smtClean="0"/>
              <a:t>Pga</a:t>
            </a:r>
            <a:r>
              <a:rPr lang="en-US" dirty="0" smtClean="0"/>
              <a:t>), and the pleural pressure, as assessed with an esophageal catheter (</a:t>
            </a:r>
            <a:r>
              <a:rPr lang="en-US" dirty="0" err="1" smtClean="0"/>
              <a:t>Pes</a:t>
            </a:r>
            <a:r>
              <a:rPr lang="en-US" dirty="0" smtClean="0"/>
              <a:t>). </a:t>
            </a:r>
          </a:p>
          <a:p>
            <a:pPr algn="just" rtl="0">
              <a:buNone/>
            </a:pPr>
            <a:endParaRPr lang="ar-EG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410200"/>
            <a:ext cx="83058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 err="1" smtClean="0">
                <a:solidFill>
                  <a:srgbClr val="002060"/>
                </a:solidFill>
              </a:rPr>
              <a:t>Transdiaphragmatic</a:t>
            </a:r>
            <a:r>
              <a:rPr lang="en-US" sz="2400" b="1" dirty="0" smtClean="0">
                <a:solidFill>
                  <a:srgbClr val="002060"/>
                </a:solidFill>
              </a:rPr>
              <a:t> pressure (</a:t>
            </a:r>
            <a:r>
              <a:rPr lang="en-US" sz="2400" b="1" dirty="0" err="1" smtClean="0">
                <a:solidFill>
                  <a:srgbClr val="002060"/>
                </a:solidFill>
              </a:rPr>
              <a:t>Pdi</a:t>
            </a:r>
            <a:r>
              <a:rPr lang="en-US" sz="2400" b="1" dirty="0" smtClean="0">
                <a:solidFill>
                  <a:srgbClr val="002060"/>
                </a:solidFill>
              </a:rPr>
              <a:t>) is then calculated as</a:t>
            </a:r>
          </a:p>
          <a:p>
            <a:pPr algn="ctr" rtl="0"/>
            <a:endParaRPr lang="en-US" sz="2400" b="1" dirty="0" smtClean="0"/>
          </a:p>
          <a:p>
            <a:pPr algn="ctr" rtl="0"/>
            <a:r>
              <a:rPr lang="en-US" sz="2400" b="1" dirty="0" err="1" smtClean="0">
                <a:solidFill>
                  <a:srgbClr val="002060"/>
                </a:solidFill>
              </a:rPr>
              <a:t>Pdi</a:t>
            </a:r>
            <a:r>
              <a:rPr lang="en-US" sz="2400" b="1" dirty="0" smtClean="0">
                <a:solidFill>
                  <a:srgbClr val="002060"/>
                </a:solidFill>
              </a:rPr>
              <a:t> = </a:t>
            </a:r>
            <a:r>
              <a:rPr lang="en-US" sz="2400" b="1" dirty="0" err="1" smtClean="0">
                <a:solidFill>
                  <a:srgbClr val="002060"/>
                </a:solidFill>
              </a:rPr>
              <a:t>Pga</a:t>
            </a:r>
            <a:r>
              <a:rPr lang="en-US" sz="2400" b="1" dirty="0" smtClean="0">
                <a:solidFill>
                  <a:srgbClr val="002060"/>
                </a:solidFill>
              </a:rPr>
              <a:t> - </a:t>
            </a:r>
            <a:r>
              <a:rPr lang="en-US" sz="2400" b="1" dirty="0" err="1" smtClean="0">
                <a:solidFill>
                  <a:srgbClr val="002060"/>
                </a:solidFill>
              </a:rPr>
              <a:t>Pes</a:t>
            </a:r>
            <a:endParaRPr lang="ar-EG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257800"/>
          </a:xfrm>
        </p:spPr>
        <p:txBody>
          <a:bodyPr>
            <a:normAutofit fontScale="92500" lnSpcReduction="10000"/>
          </a:bodyPr>
          <a:lstStyle/>
          <a:p>
            <a:pPr algn="just" rtl="0"/>
            <a:r>
              <a:rPr lang="en-US" dirty="0" smtClean="0"/>
              <a:t>The measurement of maximum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di</a:t>
            </a:r>
            <a:r>
              <a:rPr lang="en-US" dirty="0" smtClean="0"/>
              <a:t> (</a:t>
            </a:r>
            <a:r>
              <a:rPr lang="en-US" dirty="0" err="1" smtClean="0"/>
              <a:t>P</a:t>
            </a:r>
            <a:r>
              <a:rPr lang="en-US" baseline="-25000" dirty="0" err="1" smtClean="0"/>
              <a:t>di</a:t>
            </a:r>
            <a:r>
              <a:rPr lang="en-US" dirty="0" smtClean="0"/>
              <a:t> max) can be obtained by having the patient inspire as forcefully as possible against a closed airway, which is known as the Mueller maneuver</a:t>
            </a:r>
            <a:r>
              <a:rPr lang="en-US" b="1" i="1" dirty="0" smtClean="0"/>
              <a:t>,</a:t>
            </a:r>
            <a:r>
              <a:rPr lang="en-US" dirty="0" smtClean="0"/>
              <a:t> or by having the patient sniff forcefully</a:t>
            </a:r>
            <a:r>
              <a:rPr lang="en-US" b="1" i="1" dirty="0" smtClean="0"/>
              <a:t>.</a:t>
            </a:r>
            <a:r>
              <a:rPr lang="en-US" dirty="0" smtClean="0"/>
              <a:t> </a:t>
            </a:r>
          </a:p>
          <a:p>
            <a:pPr algn="just" rtl="0">
              <a:buNone/>
            </a:pPr>
            <a:endParaRPr lang="en-US" dirty="0" smtClean="0"/>
          </a:p>
          <a:p>
            <a:pPr algn="just" rtl="0"/>
            <a:r>
              <a:rPr lang="en-US" dirty="0" smtClean="0"/>
              <a:t>The peak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di</a:t>
            </a:r>
            <a:r>
              <a:rPr lang="en-US" dirty="0" smtClean="0"/>
              <a:t> measured during a maximal sniff maneuver from FRC (</a:t>
            </a:r>
            <a:r>
              <a:rPr lang="en-US" b="1" dirty="0" smtClean="0">
                <a:solidFill>
                  <a:srgbClr val="0070C0"/>
                </a:solidFill>
              </a:rPr>
              <a:t>sniff </a:t>
            </a:r>
            <a:r>
              <a:rPr lang="en-US" b="1" dirty="0" err="1" smtClean="0">
                <a:solidFill>
                  <a:srgbClr val="0070C0"/>
                </a:solidFill>
              </a:rPr>
              <a:t>P</a:t>
            </a:r>
            <a:r>
              <a:rPr lang="en-US" b="1" baseline="-25000" dirty="0" err="1" smtClean="0">
                <a:solidFill>
                  <a:srgbClr val="0070C0"/>
                </a:solidFill>
              </a:rPr>
              <a:t>di</a:t>
            </a:r>
            <a:r>
              <a:rPr lang="en-US" dirty="0" smtClean="0"/>
              <a:t>) is the </a:t>
            </a:r>
            <a:r>
              <a:rPr lang="en-US" b="1" dirty="0" smtClean="0">
                <a:solidFill>
                  <a:srgbClr val="0070C0"/>
                </a:solidFill>
              </a:rPr>
              <a:t>best test </a:t>
            </a:r>
            <a:r>
              <a:rPr lang="en-US" dirty="0" smtClean="0"/>
              <a:t>for diaphragm strength. 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The best value of at least </a:t>
            </a:r>
            <a:r>
              <a:rPr lang="en-US" b="1" dirty="0" smtClean="0">
                <a:solidFill>
                  <a:srgbClr val="0070C0"/>
                </a:solidFill>
              </a:rPr>
              <a:t>10 trials </a:t>
            </a:r>
            <a:r>
              <a:rPr lang="en-US" dirty="0" smtClean="0"/>
              <a:t>is considered.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 Sniff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di</a:t>
            </a:r>
            <a:r>
              <a:rPr lang="en-US" dirty="0" smtClean="0"/>
              <a:t> values </a:t>
            </a:r>
            <a:r>
              <a:rPr lang="en-US" b="1" dirty="0" smtClean="0">
                <a:solidFill>
                  <a:srgbClr val="0070C0"/>
                </a:solidFill>
              </a:rPr>
              <a:t>&gt; 80 cmH</a:t>
            </a:r>
            <a:r>
              <a:rPr lang="en-US" b="1" baseline="-25000" dirty="0" err="1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O in women and &gt; 100 cmH</a:t>
            </a:r>
            <a:r>
              <a:rPr lang="en-US" b="1" baseline="-25000" dirty="0" err="1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O in men </a:t>
            </a:r>
            <a:r>
              <a:rPr lang="en-US" dirty="0" smtClean="0"/>
              <a:t>eliminate a significant weakness of the diaphragm.</a:t>
            </a:r>
            <a:r>
              <a:rPr lang="en-US" b="1" i="1" dirty="0" smtClean="0"/>
              <a:t> 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257800"/>
          </a:xfrm>
        </p:spPr>
        <p:txBody>
          <a:bodyPr>
            <a:normAutofit lnSpcReduction="10000"/>
          </a:bodyPr>
          <a:lstStyle/>
          <a:p>
            <a:pPr algn="just" rtl="0"/>
            <a:r>
              <a:rPr lang="en-US" b="1" dirty="0" smtClean="0">
                <a:solidFill>
                  <a:srgbClr val="C00000"/>
                </a:solidFill>
              </a:rPr>
              <a:t>Generalized muscle weakness </a:t>
            </a:r>
            <a:r>
              <a:rPr lang="en-US" dirty="0" smtClean="0"/>
              <a:t>triggers the suspicion of neuromuscular disease as the cause of respiratory </a:t>
            </a:r>
            <a:r>
              <a:rPr lang="en-US" dirty="0" err="1" smtClean="0"/>
              <a:t>symptomatology</a:t>
            </a:r>
            <a:r>
              <a:rPr lang="en-US" dirty="0" smtClean="0"/>
              <a:t>. 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Alternatively, </a:t>
            </a:r>
            <a:r>
              <a:rPr lang="en-US" b="1" dirty="0" smtClean="0">
                <a:solidFill>
                  <a:srgbClr val="C00000"/>
                </a:solidFill>
              </a:rPr>
              <a:t>respiratory failure </a:t>
            </a:r>
            <a:r>
              <a:rPr lang="en-US" dirty="0" smtClean="0"/>
              <a:t>can be the sole presenting manifestation of neuromuscular disease.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Symptoms due to respiratory muscle weakness include </a:t>
            </a:r>
            <a:r>
              <a:rPr lang="en-US" b="1" dirty="0" err="1" smtClean="0">
                <a:solidFill>
                  <a:srgbClr val="C00000"/>
                </a:solidFill>
              </a:rPr>
              <a:t>dyspnea</a:t>
            </a:r>
            <a:r>
              <a:rPr lang="en-US" b="1" dirty="0" smtClean="0">
                <a:solidFill>
                  <a:srgbClr val="C00000"/>
                </a:solidFill>
              </a:rPr>
              <a:t>,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most often with exertion. 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However, with severe limb muscle weakness, the patient’s ability to exert may be insufficient to elicit </a:t>
            </a:r>
            <a:r>
              <a:rPr lang="en-US" dirty="0" err="1" smtClean="0"/>
              <a:t>dyspnea</a:t>
            </a:r>
            <a:r>
              <a:rPr lang="en-US" dirty="0" smtClean="0"/>
              <a:t>.</a:t>
            </a:r>
            <a:endParaRPr lang="ar-EG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lnSpcReduction="10000"/>
          </a:bodyPr>
          <a:lstStyle/>
          <a:p>
            <a:pPr algn="just" rtl="0"/>
            <a:r>
              <a:rPr lang="en-US" b="1" i="1" u="sng" dirty="0" smtClean="0">
                <a:solidFill>
                  <a:srgbClr val="C00000"/>
                </a:solidFill>
              </a:rPr>
              <a:t> Advantage:</a:t>
            </a:r>
          </a:p>
          <a:p>
            <a:pPr lvl="1" algn="just" rtl="0"/>
            <a:r>
              <a:rPr lang="en-US" b="1" dirty="0" smtClean="0">
                <a:solidFill>
                  <a:srgbClr val="0070C0"/>
                </a:solidFill>
              </a:rPr>
              <a:t>Specifically</a:t>
            </a:r>
            <a:r>
              <a:rPr lang="en-US" dirty="0" smtClean="0"/>
              <a:t> assessing diaphragm function</a:t>
            </a:r>
          </a:p>
          <a:p>
            <a:pPr lvl="1" algn="just" rtl="0">
              <a:buNone/>
            </a:pPr>
            <a:endParaRPr lang="en-US" dirty="0" smtClean="0"/>
          </a:p>
          <a:p>
            <a:pPr algn="just" rtl="0"/>
            <a:r>
              <a:rPr lang="en-US" b="1" i="1" u="sng" dirty="0" smtClean="0">
                <a:solidFill>
                  <a:srgbClr val="C00000"/>
                </a:solidFill>
              </a:rPr>
              <a:t>Disadvantages:</a:t>
            </a:r>
          </a:p>
          <a:p>
            <a:pPr lvl="1" algn="just" rtl="0"/>
            <a:r>
              <a:rPr lang="en-US" dirty="0" smtClean="0"/>
              <a:t>It requires </a:t>
            </a:r>
            <a:r>
              <a:rPr lang="en-US" b="1" dirty="0" smtClean="0">
                <a:solidFill>
                  <a:srgbClr val="0070C0"/>
                </a:solidFill>
              </a:rPr>
              <a:t>placement</a:t>
            </a:r>
            <a:r>
              <a:rPr lang="en-US" dirty="0" smtClean="0"/>
              <a:t> of esophageal and gastric catheters that may be uncomfortable or even hazardous in patients with swallowing impairment. </a:t>
            </a:r>
          </a:p>
          <a:p>
            <a:pPr lvl="1" algn="just" rtl="0"/>
            <a:r>
              <a:rPr lang="en-US" dirty="0" smtClean="0"/>
              <a:t>In patients with </a:t>
            </a:r>
            <a:r>
              <a:rPr lang="en-US" b="1" dirty="0" smtClean="0">
                <a:solidFill>
                  <a:srgbClr val="0070C0"/>
                </a:solidFill>
              </a:rPr>
              <a:t>diaphragm paralysis </a:t>
            </a:r>
            <a:r>
              <a:rPr lang="en-US" dirty="0" smtClean="0"/>
              <a:t>or profound respiratory muscle weakness, </a:t>
            </a:r>
            <a:r>
              <a:rPr lang="en-US" b="1" dirty="0" smtClean="0">
                <a:solidFill>
                  <a:srgbClr val="0070C0"/>
                </a:solidFill>
              </a:rPr>
              <a:t>proper placement of the gastric catheter may be difficult</a:t>
            </a:r>
            <a:r>
              <a:rPr lang="en-US" dirty="0" smtClean="0"/>
              <a:t> because the changes in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ga</a:t>
            </a:r>
            <a:r>
              <a:rPr lang="en-US" dirty="0" smtClean="0"/>
              <a:t> and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es</a:t>
            </a:r>
            <a:r>
              <a:rPr lang="en-US" dirty="0" smtClean="0"/>
              <a:t> may parallel one another. </a:t>
            </a:r>
          </a:p>
          <a:p>
            <a:pPr lvl="1" algn="just" rtl="0"/>
            <a:r>
              <a:rPr lang="en-US" dirty="0" smtClean="0"/>
              <a:t>The maneuver needed to generate maximum trans-diaphragmatic pressure (</a:t>
            </a:r>
            <a:r>
              <a:rPr lang="en-US" dirty="0" err="1" smtClean="0"/>
              <a:t>P</a:t>
            </a:r>
            <a:r>
              <a:rPr lang="en-US" baseline="-25000" dirty="0" err="1" smtClean="0"/>
              <a:t>di</a:t>
            </a:r>
            <a:r>
              <a:rPr lang="en-US" dirty="0" smtClean="0"/>
              <a:t> max) is </a:t>
            </a:r>
            <a:r>
              <a:rPr lang="en-US" b="1" dirty="0" smtClean="0">
                <a:solidFill>
                  <a:srgbClr val="0070C0"/>
                </a:solidFill>
              </a:rPr>
              <a:t>complex and difficult to perform</a:t>
            </a:r>
          </a:p>
          <a:p>
            <a:pPr algn="just"/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pPr lvl="0" algn="ctr" rtl="0"/>
            <a:r>
              <a:rPr lang="en-GB" b="1" i="1" u="sng" dirty="0" err="1" smtClean="0"/>
              <a:t>Phrenic</a:t>
            </a:r>
            <a:r>
              <a:rPr lang="en-GB" b="1" i="1" u="sng" dirty="0" smtClean="0"/>
              <a:t> nerve stimulation</a:t>
            </a:r>
            <a:r>
              <a:rPr lang="en-US" dirty="0" smtClean="0"/>
              <a:t/>
            </a:r>
            <a:br>
              <a:rPr lang="en-US" dirty="0" smtClean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648200"/>
          </a:xfrm>
        </p:spPr>
        <p:txBody>
          <a:bodyPr>
            <a:normAutofit fontScale="92500" lnSpcReduction="20000"/>
          </a:bodyPr>
          <a:lstStyle/>
          <a:p>
            <a:pPr algn="just" rtl="0"/>
            <a:r>
              <a:rPr lang="en-US" dirty="0" smtClean="0"/>
              <a:t>The </a:t>
            </a:r>
            <a:r>
              <a:rPr lang="en-US" dirty="0" err="1" smtClean="0"/>
              <a:t>phrenic</a:t>
            </a:r>
            <a:r>
              <a:rPr lang="en-US" dirty="0" smtClean="0"/>
              <a:t> nerves can be stimulated by either </a:t>
            </a:r>
            <a:r>
              <a:rPr lang="en-US" b="1" dirty="0" smtClean="0">
                <a:solidFill>
                  <a:srgbClr val="0070C0"/>
                </a:solidFill>
              </a:rPr>
              <a:t>electrical</a:t>
            </a:r>
            <a:r>
              <a:rPr lang="en-US" dirty="0" smtClean="0"/>
              <a:t> or </a:t>
            </a:r>
            <a:r>
              <a:rPr lang="en-US" b="1" dirty="0" smtClean="0">
                <a:solidFill>
                  <a:srgbClr val="0070C0"/>
                </a:solidFill>
              </a:rPr>
              <a:t>pulsed magnetic fields</a:t>
            </a:r>
            <a:r>
              <a:rPr lang="en-US" dirty="0" smtClean="0"/>
              <a:t>. </a:t>
            </a:r>
          </a:p>
          <a:p>
            <a:pPr algn="just" rtl="0">
              <a:buNone/>
            </a:pPr>
            <a:endParaRPr lang="en-US" dirty="0" smtClean="0"/>
          </a:p>
          <a:p>
            <a:pPr algn="just" rtl="0">
              <a:buNone/>
            </a:pPr>
            <a:r>
              <a:rPr lang="en-US" b="1" i="1" dirty="0" smtClean="0"/>
              <a:t> </a:t>
            </a:r>
          </a:p>
          <a:p>
            <a:pPr algn="just" rtl="0"/>
            <a:r>
              <a:rPr lang="en-US" dirty="0" smtClean="0"/>
              <a:t>The diaphragm is innervated by the C3–C5 </a:t>
            </a:r>
            <a:r>
              <a:rPr lang="en-US" dirty="0" err="1" smtClean="0"/>
              <a:t>phrenic</a:t>
            </a:r>
            <a:r>
              <a:rPr lang="en-US" dirty="0" smtClean="0"/>
              <a:t> nerve roots, and all three branches are accessible to either form of stimulation. 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The electric technique </a:t>
            </a:r>
            <a:r>
              <a:rPr lang="en-US" b="1" dirty="0" smtClean="0">
                <a:solidFill>
                  <a:srgbClr val="0070C0"/>
                </a:solidFill>
              </a:rPr>
              <a:t>selectively</a:t>
            </a:r>
            <a:r>
              <a:rPr lang="en-US" dirty="0" smtClean="0"/>
              <a:t> stimulates the </a:t>
            </a:r>
            <a:r>
              <a:rPr lang="en-US" dirty="0" err="1" smtClean="0"/>
              <a:t>phrenic</a:t>
            </a:r>
            <a:r>
              <a:rPr lang="en-US" dirty="0" smtClean="0"/>
              <a:t> nerve and activates the diaphragm. In contrast, the magnetic technique is non-selective, not only stimulating the </a:t>
            </a:r>
            <a:r>
              <a:rPr lang="en-US" dirty="0" err="1" smtClean="0"/>
              <a:t>phrenic</a:t>
            </a:r>
            <a:r>
              <a:rPr lang="en-US" dirty="0" smtClean="0"/>
              <a:t> nerve but also the cervical nerve roots that, in turn, activate the muscles of the rib cage.</a:t>
            </a:r>
          </a:p>
          <a:p>
            <a:pPr algn="just" rtl="0"/>
            <a:endParaRPr lang="en-US" dirty="0" smtClean="0"/>
          </a:p>
          <a:p>
            <a:pPr algn="just" rtl="0">
              <a:buNone/>
            </a:pPr>
            <a:endParaRPr lang="en-US" dirty="0" smtClean="0"/>
          </a:p>
          <a:p>
            <a:pPr algn="just" rtl="0">
              <a:buNone/>
            </a:pP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81001"/>
          <a:ext cx="8229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A4FCCC-9105-48B4-8BFF-B79B49BCE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CA4FCCC-9105-48B4-8BFF-B79B49BCE0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695116-FEAC-4DE3-9B6C-1533AF417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00695116-FEAC-4DE3-9B6C-1533AF4177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F5319E-E502-466D-B67E-743F24ADE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28F5319E-E502-466D-B67E-743F24ADE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B652F0-B2F1-4C0D-9985-660069EC0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D5B652F0-B2F1-4C0D-9985-660069EC08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B83CAE-2EA3-49A8-9CF2-D40E374E34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35B83CAE-2EA3-49A8-9CF2-D40E374E34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C25772-B908-4397-B0AB-C40DC09E3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B1C25772-B908-4397-B0AB-C40DC09E30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759E2F-0339-4850-B6F3-1E2345C6E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CC759E2F-0339-4850-B6F3-1E2345C6EE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B570E0-8544-4487-9EDF-0D8199884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78B570E0-8544-4487-9EDF-0D8199884E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CFBFCD-2996-47E0-AF0E-1D7518F4F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D5CFBFCD-2996-47E0-AF0E-1D7518F4F9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5AD606-1C5B-4508-9D50-6D5BAEB89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D05AD606-1C5B-4508-9D50-6D5BAEB89B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E7D9DA-72E2-4A01-A4C3-4785B3607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23E7D9DA-72E2-4A01-A4C3-4785B36073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D9150F-8950-448B-B82F-71B25E93E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4CD9150F-8950-448B-B82F-71B25E93E0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AEA3BD-0157-4B98-95A6-7FD939BF8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50AEA3BD-0157-4B98-95A6-7FD939BF81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4BCF38-6F30-4241-9FFE-58722C970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B64BCF38-6F30-4241-9FFE-58722C9708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pPr algn="just" rtl="0"/>
            <a:r>
              <a:rPr lang="en-US" b="1" i="1" u="sng" dirty="0" smtClean="0">
                <a:solidFill>
                  <a:srgbClr val="C00000"/>
                </a:solidFill>
              </a:rPr>
              <a:t>Advantage</a:t>
            </a:r>
          </a:p>
          <a:p>
            <a:pPr lvl="1" algn="just" rtl="0"/>
            <a:r>
              <a:rPr lang="en-US" dirty="0" smtClean="0"/>
              <a:t>It requires no patient effort. 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b="1" i="1" u="sng" dirty="0" err="1" smtClean="0">
                <a:solidFill>
                  <a:srgbClr val="C00000"/>
                </a:solidFill>
              </a:rPr>
              <a:t>Dawbacks</a:t>
            </a:r>
            <a:endParaRPr lang="en-US" b="1" i="1" u="sng" dirty="0" smtClean="0">
              <a:solidFill>
                <a:srgbClr val="C00000"/>
              </a:solidFill>
            </a:endParaRPr>
          </a:p>
          <a:p>
            <a:pPr lvl="1" algn="just" rtl="0"/>
            <a:r>
              <a:rPr lang="en-US" dirty="0" smtClean="0"/>
              <a:t>The magnitude of twitch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di</a:t>
            </a:r>
            <a:r>
              <a:rPr lang="en-US" dirty="0" smtClean="0"/>
              <a:t> depends on the </a:t>
            </a:r>
            <a:r>
              <a:rPr lang="en-US" b="1" dirty="0" smtClean="0">
                <a:solidFill>
                  <a:srgbClr val="0070C0"/>
                </a:solidFill>
              </a:rPr>
              <a:t>impedance of the abdomen and rib cage</a:t>
            </a:r>
            <a:r>
              <a:rPr lang="en-US" dirty="0" smtClean="0"/>
              <a:t>. </a:t>
            </a:r>
          </a:p>
          <a:p>
            <a:pPr lvl="1" algn="just" rtl="0"/>
            <a:r>
              <a:rPr lang="en-US" dirty="0" smtClean="0"/>
              <a:t>“</a:t>
            </a:r>
            <a:r>
              <a:rPr lang="en-US" b="1" dirty="0" smtClean="0">
                <a:solidFill>
                  <a:srgbClr val="0070C0"/>
                </a:solidFill>
              </a:rPr>
              <a:t>contraction history</a:t>
            </a:r>
            <a:r>
              <a:rPr lang="en-US" dirty="0" smtClean="0"/>
              <a:t>”. Twitch </a:t>
            </a:r>
            <a:r>
              <a:rPr lang="en-US" dirty="0" err="1" smtClean="0"/>
              <a:t>potentiation</a:t>
            </a:r>
            <a:r>
              <a:rPr lang="en-US" dirty="0" smtClean="0"/>
              <a:t> is the phenomenon whereby twitch pressures are increased if there has been a preceding maximal contraction of the diaphragm. </a:t>
            </a:r>
          </a:p>
          <a:p>
            <a:pPr lvl="1" algn="just" rtl="0"/>
            <a:r>
              <a:rPr lang="en-US" b="1" dirty="0" smtClean="0">
                <a:solidFill>
                  <a:srgbClr val="0070C0"/>
                </a:solidFill>
              </a:rPr>
              <a:t>The technology is not readily available to most clinicians</a:t>
            </a:r>
            <a:endParaRPr lang="ar-EG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Autofit/>
          </a:bodyPr>
          <a:lstStyle/>
          <a:p>
            <a:pPr algn="ctr" rtl="0"/>
            <a:r>
              <a:rPr lang="en-US" sz="4500" b="1" i="1" u="sng" dirty="0" smtClean="0"/>
              <a:t>Imaging of the Diaphragm  </a:t>
            </a:r>
            <a:r>
              <a:rPr lang="ar-EG" sz="4500" b="1" i="1" u="sng" dirty="0" smtClean="0"/>
              <a:t/>
            </a:r>
            <a:br>
              <a:rPr lang="ar-EG" sz="4500" b="1" i="1" u="sng" dirty="0" smtClean="0"/>
            </a:br>
            <a:endParaRPr lang="ar-EG" sz="4500" b="1" i="1" u="sng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35480"/>
            <a:ext cx="7010400" cy="4389120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3600" dirty="0" smtClean="0"/>
              <a:t> CXR</a:t>
            </a:r>
          </a:p>
          <a:p>
            <a:pPr algn="l" rtl="0">
              <a:lnSpc>
                <a:spcPct val="200000"/>
              </a:lnSpc>
            </a:pPr>
            <a:r>
              <a:rPr lang="en-US" sz="3600" dirty="0" smtClean="0"/>
              <a:t>Fluoroscopy</a:t>
            </a:r>
          </a:p>
          <a:p>
            <a:pPr algn="l" rtl="0">
              <a:lnSpc>
                <a:spcPct val="200000"/>
              </a:lnSpc>
            </a:pPr>
            <a:r>
              <a:rPr lang="en-US" sz="3600" b="1" dirty="0" smtClean="0">
                <a:solidFill>
                  <a:srgbClr val="C00000"/>
                </a:solidFill>
              </a:rPr>
              <a:t>Ultrasound</a:t>
            </a:r>
            <a:endParaRPr lang="ar-EG" sz="3600" b="1" dirty="0" err="1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ictures\NATURE\Sunset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1070" y="0"/>
            <a:ext cx="9392969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62000" y="3039070"/>
            <a:ext cx="750077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Home Messages</a:t>
            </a:r>
            <a:endParaRPr lang="en-US" sz="7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142999"/>
          <a:ext cx="8382000" cy="5257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6D2A39-BAB1-401F-B1F9-720FE8D43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66D2A39-BAB1-401F-B1F9-720FE8D437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96444A-3342-4079-8597-CE89CBDF2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A196444A-3342-4079-8597-CE89CBDF2D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FF0CB4-91A7-4431-B19C-838B3E347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24FF0CB4-91A7-4431-B19C-838B3E347B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B084E9-B017-46CC-8C35-7BFE47AE7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B7B084E9-B017-46CC-8C35-7BFE47AE7C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709C44-C89E-4BA9-AE20-751C5149B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45709C44-C89E-4BA9-AE20-751C5149BE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501E60-F9D3-4A25-AE40-61E7ED57C7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D8501E60-F9D3-4A25-AE40-61E7ED57C7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066800"/>
          <a:ext cx="8382000" cy="5257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6D2A39-BAB1-401F-B1F9-720FE8D43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66D2A39-BAB1-401F-B1F9-720FE8D437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96444A-3342-4079-8597-CE89CBDF2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A196444A-3342-4079-8597-CE89CBDF2D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FF0CB4-91A7-4431-B19C-838B3E347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24FF0CB4-91A7-4431-B19C-838B3E347B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B084E9-B017-46CC-8C35-7BFE47AE7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B7B084E9-B017-46CC-8C35-7BFE47AE7C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709C44-C89E-4BA9-AE20-751C5149B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45709C44-C89E-4BA9-AE20-751C5149BE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501E60-F9D3-4A25-AE40-61E7ED57C7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D8501E60-F9D3-4A25-AE40-61E7ED57C7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ictures\thanks\thank-you-9706520.jpg"/>
          <p:cNvPicPr>
            <a:picLocks noChangeAspect="1" noChangeArrowheads="1"/>
          </p:cNvPicPr>
          <p:nvPr/>
        </p:nvPicPr>
        <p:blipFill>
          <a:blip r:embed="rId2"/>
          <a:srcRect b="10938"/>
          <a:stretch>
            <a:fillRect/>
          </a:stretch>
        </p:blipFill>
        <p:spPr bwMode="auto">
          <a:xfrm>
            <a:off x="-107608" y="0"/>
            <a:ext cx="925160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racesmack.com/wp-content/uploads/2014/09/quest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57166"/>
            <a:ext cx="6983412" cy="624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pPr algn="just" rtl="0"/>
            <a:r>
              <a:rPr lang="en-US" b="1" dirty="0" smtClean="0">
                <a:solidFill>
                  <a:srgbClr val="0070C0"/>
                </a:solidFill>
              </a:rPr>
              <a:t>As the disease progresses</a:t>
            </a:r>
            <a:r>
              <a:rPr lang="en-US" dirty="0" smtClean="0"/>
              <a:t>, </a:t>
            </a:r>
            <a:r>
              <a:rPr lang="en-US" b="1" dirty="0" err="1" smtClean="0">
                <a:solidFill>
                  <a:srgbClr val="C00000"/>
                </a:solidFill>
              </a:rPr>
              <a:t>dyspnea</a:t>
            </a:r>
            <a:r>
              <a:rPr lang="en-US" b="1" dirty="0" smtClean="0">
                <a:solidFill>
                  <a:srgbClr val="C00000"/>
                </a:solidFill>
              </a:rPr>
              <a:t> can occur at rest,</a:t>
            </a:r>
            <a:r>
              <a:rPr lang="en-US" dirty="0" smtClean="0"/>
              <a:t> a sign that respiratory failure may be imminent.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Involvement of the </a:t>
            </a:r>
            <a:r>
              <a:rPr lang="en-US" b="1" dirty="0" smtClean="0">
                <a:solidFill>
                  <a:srgbClr val="0070C0"/>
                </a:solidFill>
              </a:rPr>
              <a:t>upper airway musculature:</a:t>
            </a:r>
          </a:p>
          <a:p>
            <a:pPr lvl="1" algn="just" rtl="0"/>
            <a:r>
              <a:rPr lang="en-US" dirty="0" smtClean="0"/>
              <a:t>Difficulties with speech or swallowing  aspiration associated with </a:t>
            </a:r>
            <a:r>
              <a:rPr lang="en-US" dirty="0" err="1" smtClean="0"/>
              <a:t>dysphonia</a:t>
            </a:r>
            <a:endParaRPr lang="en-US" dirty="0" smtClean="0"/>
          </a:p>
          <a:p>
            <a:pPr lvl="1" algn="just" rtl="0"/>
            <a:r>
              <a:rPr lang="en-US" dirty="0" smtClean="0"/>
              <a:t>Sleep-related breathing disorders 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b="1" dirty="0" smtClean="0">
                <a:solidFill>
                  <a:srgbClr val="0070C0"/>
                </a:solidFill>
              </a:rPr>
              <a:t>Peak expiratory flows </a:t>
            </a:r>
            <a:r>
              <a:rPr lang="en-US" dirty="0" smtClean="0"/>
              <a:t>can be so diminished that these individuals </a:t>
            </a:r>
            <a:r>
              <a:rPr lang="en-US" b="1" dirty="0" smtClean="0">
                <a:solidFill>
                  <a:srgbClr val="C00000"/>
                </a:solidFill>
              </a:rPr>
              <a:t>cannot adequately clear airway debris.</a:t>
            </a:r>
            <a:endParaRPr lang="ar-EG" b="1" dirty="0">
              <a:solidFill>
                <a:srgbClr val="C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934200" y="3275012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pPr algn="just" rtl="0">
              <a:buNone/>
            </a:pPr>
            <a:r>
              <a:rPr lang="en-US" sz="3600" b="1" i="1" u="sng" dirty="0" smtClean="0">
                <a:solidFill>
                  <a:srgbClr val="0070C0"/>
                </a:solidFill>
              </a:rPr>
              <a:t>The physical examination:</a:t>
            </a:r>
          </a:p>
          <a:p>
            <a:pPr algn="just" rtl="0">
              <a:buNone/>
            </a:pPr>
            <a:endParaRPr lang="en-US" b="1" u="sng" dirty="0" smtClean="0">
              <a:solidFill>
                <a:srgbClr val="0070C0"/>
              </a:solidFill>
            </a:endParaRPr>
          </a:p>
          <a:p>
            <a:pPr algn="just" rtl="0"/>
            <a:r>
              <a:rPr lang="en-US" dirty="0" smtClean="0"/>
              <a:t>May be </a:t>
            </a:r>
            <a:r>
              <a:rPr lang="en-US" b="1" dirty="0" smtClean="0">
                <a:solidFill>
                  <a:srgbClr val="C00000"/>
                </a:solidFill>
              </a:rPr>
              <a:t>normal</a:t>
            </a:r>
            <a:r>
              <a:rPr lang="en-US" dirty="0" smtClean="0"/>
              <a:t> during the </a:t>
            </a:r>
            <a:r>
              <a:rPr lang="en-US" b="1" dirty="0" smtClean="0">
                <a:solidFill>
                  <a:srgbClr val="C00000"/>
                </a:solidFill>
              </a:rPr>
              <a:t>initial</a:t>
            </a:r>
            <a:r>
              <a:rPr lang="en-US" dirty="0" smtClean="0"/>
              <a:t> stages </a:t>
            </a:r>
          </a:p>
          <a:p>
            <a:pPr algn="just" rtl="0">
              <a:buNone/>
            </a:pPr>
            <a:endParaRPr lang="en-US" dirty="0" smtClean="0"/>
          </a:p>
          <a:p>
            <a:pPr algn="just" rtl="0"/>
            <a:r>
              <a:rPr lang="en-US" dirty="0" smtClean="0"/>
              <a:t>As the disease progresses, </a:t>
            </a:r>
            <a:r>
              <a:rPr lang="en-US" b="1" dirty="0" err="1" smtClean="0">
                <a:solidFill>
                  <a:srgbClr val="C00000"/>
                </a:solidFill>
              </a:rPr>
              <a:t>tachypnea</a:t>
            </a:r>
            <a:r>
              <a:rPr lang="en-US" b="1" dirty="0" smtClean="0">
                <a:solidFill>
                  <a:srgbClr val="C00000"/>
                </a:solidFill>
              </a:rPr>
              <a:t> at rest </a:t>
            </a:r>
            <a:r>
              <a:rPr lang="en-US" dirty="0" smtClean="0"/>
              <a:t>may be an early manifestation, associated with a decrease in tidal volume. This </a:t>
            </a:r>
            <a:r>
              <a:rPr lang="en-US" b="1" dirty="0" smtClean="0">
                <a:solidFill>
                  <a:srgbClr val="C00000"/>
                </a:solidFill>
              </a:rPr>
              <a:t>rapid shallow breathing pattern</a:t>
            </a:r>
            <a:r>
              <a:rPr lang="en-US" dirty="0" smtClean="0"/>
              <a:t> has the advantage of lowering the elastic work per breath but has the disadvantage of increasing dead space ventilation (increasing the dead space to tidal volume [VD:VT] ratio).</a:t>
            </a:r>
            <a:endParaRPr lang="ar-EG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5181600"/>
          </a:xfrm>
        </p:spPr>
        <p:txBody>
          <a:bodyPr>
            <a:normAutofit/>
          </a:bodyPr>
          <a:lstStyle/>
          <a:p>
            <a:pPr algn="just" rtl="0"/>
            <a:r>
              <a:rPr lang="en-US" b="1" dirty="0" smtClean="0">
                <a:solidFill>
                  <a:srgbClr val="0070C0"/>
                </a:solidFill>
              </a:rPr>
              <a:t>Normally</a:t>
            </a:r>
            <a:r>
              <a:rPr lang="en-US" dirty="0" smtClean="0"/>
              <a:t>, the abdomen and rib cage </a:t>
            </a:r>
            <a:r>
              <a:rPr lang="en-US" b="1" dirty="0" smtClean="0">
                <a:solidFill>
                  <a:srgbClr val="0070C0"/>
                </a:solidFill>
              </a:rPr>
              <a:t>expand synchronously during inspiration</a:t>
            </a:r>
            <a:r>
              <a:rPr lang="en-US" dirty="0" smtClean="0"/>
              <a:t>. 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With </a:t>
            </a:r>
            <a:r>
              <a:rPr lang="en-US" dirty="0" err="1" smtClean="0"/>
              <a:t>inspiratory</a:t>
            </a:r>
            <a:r>
              <a:rPr lang="en-US" dirty="0" smtClean="0"/>
              <a:t> and expiratory muscle weakness, this pattern of motion is altered. </a:t>
            </a:r>
            <a:r>
              <a:rPr lang="en-US" b="1" u="sng" dirty="0" smtClean="0">
                <a:solidFill>
                  <a:srgbClr val="00B050"/>
                </a:solidFill>
              </a:rPr>
              <a:t>Diaphragm</a:t>
            </a:r>
            <a:r>
              <a:rPr lang="en-US" dirty="0" smtClean="0"/>
              <a:t> weakness may cause the </a:t>
            </a:r>
            <a:r>
              <a:rPr lang="en-US" b="1" dirty="0" smtClean="0">
                <a:solidFill>
                  <a:srgbClr val="C00000"/>
                </a:solidFill>
              </a:rPr>
              <a:t>abdomen to move inward as the rib cage expands during inspiration.</a:t>
            </a:r>
          </a:p>
          <a:p>
            <a:pPr algn="just" rtl="0"/>
            <a:endParaRPr lang="en-US" b="1" dirty="0" smtClean="0">
              <a:solidFill>
                <a:srgbClr val="C00000"/>
              </a:solidFill>
            </a:endParaRPr>
          </a:p>
          <a:p>
            <a:pPr algn="just" rtl="0"/>
            <a:r>
              <a:rPr lang="en-US" dirty="0" smtClean="0"/>
              <a:t>This pattern may be </a:t>
            </a:r>
            <a:r>
              <a:rPr lang="en-US" b="1" u="sng" dirty="0" smtClean="0">
                <a:solidFill>
                  <a:srgbClr val="C00000"/>
                </a:solidFill>
              </a:rPr>
              <a:t>reversed</a:t>
            </a:r>
            <a:r>
              <a:rPr lang="en-US" dirty="0" smtClean="0"/>
              <a:t> with weakness of the </a:t>
            </a:r>
            <a:r>
              <a:rPr lang="en-US" b="1" u="sng" dirty="0" err="1" smtClean="0">
                <a:solidFill>
                  <a:srgbClr val="00B050"/>
                </a:solidFill>
              </a:rPr>
              <a:t>inspiratory</a:t>
            </a:r>
            <a:r>
              <a:rPr lang="en-US" b="1" u="sng" dirty="0" smtClean="0">
                <a:solidFill>
                  <a:srgbClr val="00B050"/>
                </a:solidFill>
              </a:rPr>
              <a:t> rib cage muscles</a:t>
            </a:r>
            <a:r>
              <a:rPr lang="en-US" dirty="0" smtClean="0"/>
              <a:t>.</a:t>
            </a:r>
          </a:p>
          <a:p>
            <a:pPr algn="just" rtl="0"/>
            <a:endParaRPr lang="ar-EG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534400" cy="5257800"/>
          </a:xfrm>
        </p:spPr>
        <p:txBody>
          <a:bodyPr>
            <a:normAutofit lnSpcReduction="10000"/>
          </a:bodyPr>
          <a:lstStyle/>
          <a:p>
            <a:pPr algn="just" rtl="0">
              <a:lnSpc>
                <a:spcPct val="200000"/>
              </a:lnSpc>
            </a:pPr>
            <a:r>
              <a:rPr lang="en-US" sz="3200" b="1" dirty="0" smtClean="0">
                <a:solidFill>
                  <a:srgbClr val="0070C0"/>
                </a:solidFill>
              </a:rPr>
              <a:t>Chest wall motion</a:t>
            </a:r>
            <a:r>
              <a:rPr lang="en-US" sz="3200" dirty="0" smtClean="0"/>
              <a:t> can be assessed using:</a:t>
            </a:r>
          </a:p>
          <a:p>
            <a:pPr lvl="1" algn="just" rtl="0"/>
            <a:r>
              <a:rPr lang="en-US" b="1" dirty="0" smtClean="0">
                <a:solidFill>
                  <a:srgbClr val="C00000"/>
                </a:solidFill>
              </a:rPr>
              <a:t>Magnetometers</a:t>
            </a:r>
            <a:r>
              <a:rPr lang="en-US" dirty="0" smtClean="0"/>
              <a:t> measure changes in rib cage and abdomen </a:t>
            </a:r>
            <a:r>
              <a:rPr lang="en-US" b="1" dirty="0" smtClean="0"/>
              <a:t>diameters.</a:t>
            </a:r>
          </a:p>
          <a:p>
            <a:pPr lvl="1" algn="just" rtl="0"/>
            <a:r>
              <a:rPr lang="en-US" b="1" dirty="0" smtClean="0">
                <a:solidFill>
                  <a:srgbClr val="C00000"/>
                </a:solidFill>
              </a:rPr>
              <a:t>Respiratory impedance </a:t>
            </a:r>
            <a:r>
              <a:rPr lang="en-US" b="1" dirty="0" err="1" smtClean="0">
                <a:solidFill>
                  <a:srgbClr val="C00000"/>
                </a:solidFill>
              </a:rPr>
              <a:t>plethysmograph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measures changes in rib cage and abdomen </a:t>
            </a:r>
            <a:r>
              <a:rPr lang="en-US" b="1" dirty="0" smtClean="0"/>
              <a:t>cross-sectional areas</a:t>
            </a:r>
            <a:r>
              <a:rPr lang="en-US" dirty="0" smtClean="0"/>
              <a:t>. </a:t>
            </a:r>
          </a:p>
          <a:p>
            <a:pPr lvl="1" algn="just" rtl="0">
              <a:buNone/>
            </a:pPr>
            <a:endParaRPr lang="en-US" dirty="0" smtClean="0"/>
          </a:p>
          <a:p>
            <a:pPr algn="just" rtl="0"/>
            <a:r>
              <a:rPr lang="en-US" sz="2800" dirty="0" smtClean="0"/>
              <a:t>Both techniques will detect </a:t>
            </a:r>
            <a:r>
              <a:rPr lang="en-US" sz="2800" b="1" dirty="0" smtClean="0">
                <a:solidFill>
                  <a:srgbClr val="C00000"/>
                </a:solidFill>
              </a:rPr>
              <a:t>paradoxical</a:t>
            </a:r>
            <a:r>
              <a:rPr lang="en-US" sz="2800" dirty="0" smtClean="0"/>
              <a:t> motion of the rib cage and abdomen and </a:t>
            </a:r>
            <a:r>
              <a:rPr lang="en-US" sz="2800" b="1" dirty="0" smtClean="0">
                <a:solidFill>
                  <a:srgbClr val="C00000"/>
                </a:solidFill>
              </a:rPr>
              <a:t>asynchronous</a:t>
            </a:r>
            <a:r>
              <a:rPr lang="en-US" sz="2800" dirty="0" smtClean="0"/>
              <a:t> motion that may not be noted during the physical exam.</a:t>
            </a:r>
          </a:p>
          <a:p>
            <a:pPr lvl="1" algn="just" rtl="0">
              <a:lnSpc>
                <a:spcPct val="200000"/>
              </a:lnSpc>
            </a:pPr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ustom 2">
      <a:majorFont>
        <a:latin typeface="Monotype Corsiva"/>
        <a:ea typeface=""/>
        <a:cs typeface="Arial"/>
      </a:majorFont>
      <a:minorFont>
        <a:latin typeface="Arial"/>
        <a:ea typeface=""/>
        <a:cs typeface="Arial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557</TotalTime>
  <Words>2240</Words>
  <Application>Microsoft Office PowerPoint</Application>
  <PresentationFormat>On-screen Show (4:3)</PresentationFormat>
  <Paragraphs>339</Paragraphs>
  <Slides>59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Flow</vt:lpstr>
      <vt:lpstr>Slide 1</vt:lpstr>
      <vt:lpstr>Respiratory Muscle Evaluation in Patient with Neuromuscular Disease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Static Lung Volumes </vt:lpstr>
      <vt:lpstr>Slide 15</vt:lpstr>
      <vt:lpstr>Slide 16</vt:lpstr>
      <vt:lpstr>Dynamic Spirometry and Maximum Flow </vt:lpstr>
      <vt:lpstr>Slide 18</vt:lpstr>
      <vt:lpstr>Slide 19</vt:lpstr>
      <vt:lpstr>Maximum Voluntary Ventilation </vt:lpstr>
      <vt:lpstr>Arterial Blood Gases: Awake </vt:lpstr>
      <vt:lpstr>Slide 22</vt:lpstr>
      <vt:lpstr>Measurements during Sleep </vt:lpstr>
      <vt:lpstr>Carbon Monoxide Transfer </vt:lpstr>
      <vt:lpstr>Slide 25</vt:lpstr>
      <vt:lpstr>Slide 26</vt:lpstr>
      <vt:lpstr>Slide 27</vt:lpstr>
      <vt:lpstr>Maximal inspiratory and expiratory pressures 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Sniff nasal inspiratory pressure </vt:lpstr>
      <vt:lpstr>Slide 41</vt:lpstr>
      <vt:lpstr>Slide 42</vt:lpstr>
      <vt:lpstr>Peak cough flow </vt:lpstr>
      <vt:lpstr>Slide 44</vt:lpstr>
      <vt:lpstr>Slide 45</vt:lpstr>
      <vt:lpstr>Slide 46</vt:lpstr>
      <vt:lpstr>Slide 47</vt:lpstr>
      <vt:lpstr>Transdiaphragmatic pressure (Pdi)  </vt:lpstr>
      <vt:lpstr>Slide 49</vt:lpstr>
      <vt:lpstr>Slide 50</vt:lpstr>
      <vt:lpstr>Phrenic nerve stimulation </vt:lpstr>
      <vt:lpstr>Slide 52</vt:lpstr>
      <vt:lpstr>Slide 53</vt:lpstr>
      <vt:lpstr>Imaging of the Diaphragm   </vt:lpstr>
      <vt:lpstr>Slide 55</vt:lpstr>
      <vt:lpstr>Slide 56</vt:lpstr>
      <vt:lpstr>Slide 57</vt:lpstr>
      <vt:lpstr>Slide 58</vt:lpstr>
      <vt:lpstr>Slide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85</cp:revision>
  <dcterms:created xsi:type="dcterms:W3CDTF">2015-11-16T19:05:58Z</dcterms:created>
  <dcterms:modified xsi:type="dcterms:W3CDTF">2015-12-27T19:22:27Z</dcterms:modified>
</cp:coreProperties>
</file>